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2" r:id="rId3"/>
    <p:sldId id="258" r:id="rId4"/>
    <p:sldId id="280" r:id="rId5"/>
    <p:sldId id="279" r:id="rId6"/>
    <p:sldId id="278" r:id="rId7"/>
    <p:sldId id="277" r:id="rId8"/>
    <p:sldId id="276" r:id="rId9"/>
    <p:sldId id="275" r:id="rId10"/>
    <p:sldId id="274" r:id="rId11"/>
    <p:sldId id="273" r:id="rId12"/>
    <p:sldId id="270" r:id="rId13"/>
    <p:sldId id="272" r:id="rId14"/>
    <p:sldId id="271" r:id="rId15"/>
    <p:sldId id="291" r:id="rId16"/>
    <p:sldId id="290" r:id="rId17"/>
    <p:sldId id="289" r:id="rId18"/>
    <p:sldId id="288" r:id="rId19"/>
    <p:sldId id="287" r:id="rId20"/>
    <p:sldId id="286" r:id="rId21"/>
    <p:sldId id="284" r:id="rId22"/>
    <p:sldId id="283" r:id="rId23"/>
    <p:sldId id="281" r:id="rId24"/>
    <p:sldId id="317" r:id="rId25"/>
    <p:sldId id="318" r:id="rId26"/>
    <p:sldId id="316" r:id="rId27"/>
    <p:sldId id="315" r:id="rId28"/>
    <p:sldId id="314" r:id="rId29"/>
    <p:sldId id="313" r:id="rId30"/>
    <p:sldId id="312" r:id="rId31"/>
    <p:sldId id="311" r:id="rId32"/>
    <p:sldId id="310" r:id="rId33"/>
    <p:sldId id="309" r:id="rId34"/>
    <p:sldId id="308" r:id="rId35"/>
    <p:sldId id="307" r:id="rId36"/>
    <p:sldId id="306" r:id="rId37"/>
    <p:sldId id="305" r:id="rId38"/>
    <p:sldId id="304" r:id="rId39"/>
    <p:sldId id="303" r:id="rId40"/>
    <p:sldId id="300" r:id="rId41"/>
    <p:sldId id="262" r:id="rId42"/>
    <p:sldId id="301" r:id="rId43"/>
    <p:sldId id="302" r:id="rId44"/>
    <p:sldId id="263" r:id="rId45"/>
    <p:sldId id="266" r:id="rId46"/>
    <p:sldId id="267" r:id="rId47"/>
    <p:sldId id="299" r:id="rId48"/>
    <p:sldId id="268" r:id="rId4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4C2EE6-16CE-9973-606C-35450BC7FC34}" v="1161" dt="2026-08-31T05:01:03.0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55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mara Krasnhak" userId="18487787413be9b2" providerId="Windows Live" clId="Web-{074C2EE6-16CE-9973-606C-35450BC7FC34}"/>
    <pc:docChg chg="addSld delSld modSld sldOrd">
      <pc:chgData name="Lucymara Krasnhak" userId="18487787413be9b2" providerId="Windows Live" clId="Web-{074C2EE6-16CE-9973-606C-35450BC7FC34}" dt="2026-08-31T05:01:03.032" v="907"/>
      <pc:docMkLst>
        <pc:docMk/>
      </pc:docMkLst>
      <pc:sldChg chg="del">
        <pc:chgData name="Lucymara Krasnhak" userId="18487787413be9b2" providerId="Windows Live" clId="Web-{074C2EE6-16CE-9973-606C-35450BC7FC34}" dt="2026-08-31T00:06:17.472" v="13"/>
        <pc:sldMkLst>
          <pc:docMk/>
          <pc:sldMk cId="2210866551" sldId="256"/>
        </pc:sldMkLst>
      </pc:sldChg>
      <pc:sldChg chg="addSp delSp modSp new mod ord setBg">
        <pc:chgData name="Lucymara Krasnhak" userId="18487787413be9b2" providerId="Windows Live" clId="Web-{074C2EE6-16CE-9973-606C-35450BC7FC34}" dt="2026-08-31T00:18:18.438" v="179" actId="14100"/>
        <pc:sldMkLst>
          <pc:docMk/>
          <pc:sldMk cId="190835096" sldId="257"/>
        </pc:sldMkLst>
        <pc:spChg chg="add del">
          <ac:chgData name="Lucymara Krasnhak" userId="18487787413be9b2" providerId="Windows Live" clId="Web-{074C2EE6-16CE-9973-606C-35450BC7FC34}" dt="2026-08-31T00:12:52.644" v="79"/>
          <ac:spMkLst>
            <pc:docMk/>
            <pc:sldMk cId="190835096" sldId="257"/>
            <ac:spMk id="3" creationId="{A3236125-FFE5-3834-766F-BA3114817532}"/>
          </ac:spMkLst>
        </pc:spChg>
        <pc:spChg chg="add del">
          <ac:chgData name="Lucymara Krasnhak" userId="18487787413be9b2" providerId="Windows Live" clId="Web-{074C2EE6-16CE-9973-606C-35450BC7FC34}" dt="2026-08-31T00:13:32.645" v="81"/>
          <ac:spMkLst>
            <pc:docMk/>
            <pc:sldMk cId="190835096" sldId="257"/>
            <ac:spMk id="4" creationId="{14DD607C-3F62-0EF2-4113-C8A8FE3FD4A1}"/>
          </ac:spMkLst>
        </pc:spChg>
        <pc:spChg chg="add mod">
          <ac:chgData name="Lucymara Krasnhak" userId="18487787413be9b2" providerId="Windows Live" clId="Web-{074C2EE6-16CE-9973-606C-35450BC7FC34}" dt="2026-08-31T00:18:18.438" v="179" actId="14100"/>
          <ac:spMkLst>
            <pc:docMk/>
            <pc:sldMk cId="190835096" sldId="257"/>
            <ac:spMk id="5" creationId="{4C5DB08D-8403-E994-DEC4-9662E1A85577}"/>
          </ac:spMkLst>
        </pc:spChg>
        <pc:spChg chg="add">
          <ac:chgData name="Lucymara Krasnhak" userId="18487787413be9b2" providerId="Windows Live" clId="Web-{074C2EE6-16CE-9973-606C-35450BC7FC34}" dt="2026-08-31T00:05:21.673" v="7"/>
          <ac:spMkLst>
            <pc:docMk/>
            <pc:sldMk cId="190835096" sldId="257"/>
            <ac:spMk id="7" creationId="{42A4FC2C-047E-45A5-965D-8E1E3BF09BC6}"/>
          </ac:spMkLst>
        </pc:spChg>
        <pc:picChg chg="add mod modCrop">
          <ac:chgData name="Lucymara Krasnhak" userId="18487787413be9b2" providerId="Windows Live" clId="Web-{074C2EE6-16CE-9973-606C-35450BC7FC34}" dt="2026-08-31T00:05:21.673" v="7"/>
          <ac:picMkLst>
            <pc:docMk/>
            <pc:sldMk cId="190835096" sldId="257"/>
            <ac:picMk id="2" creationId="{9AA6BB7D-600B-7584-7C05-DE995EF996C2}"/>
          </ac:picMkLst>
        </pc:picChg>
      </pc:sldChg>
      <pc:sldChg chg="addSp modSp new mod setBg">
        <pc:chgData name="Lucymara Krasnhak" userId="18487787413be9b2" providerId="Windows Live" clId="Web-{074C2EE6-16CE-9973-606C-35450BC7FC34}" dt="2026-08-31T00:22:01.509" v="197" actId="20577"/>
        <pc:sldMkLst>
          <pc:docMk/>
          <pc:sldMk cId="1920653426" sldId="258"/>
        </pc:sldMkLst>
        <pc:spChg chg="add mod">
          <ac:chgData name="Lucymara Krasnhak" userId="18487787413be9b2" providerId="Windows Live" clId="Web-{074C2EE6-16CE-9973-606C-35450BC7FC34}" dt="2026-08-31T00:22:01.509" v="197" actId="20577"/>
          <ac:spMkLst>
            <pc:docMk/>
            <pc:sldMk cId="1920653426" sldId="258"/>
            <ac:spMk id="3" creationId="{BE24BDEE-3627-D49A-8BF7-6F390037D644}"/>
          </ac:spMkLst>
        </pc:spChg>
        <pc:spChg chg="add">
          <ac:chgData name="Lucymara Krasnhak" userId="18487787413be9b2" providerId="Windows Live" clId="Web-{074C2EE6-16CE-9973-606C-35450BC7FC34}" dt="2026-08-31T00:06:13.175" v="12"/>
          <ac:spMkLst>
            <pc:docMk/>
            <pc:sldMk cId="1920653426" sldId="258"/>
            <ac:spMk id="7" creationId="{42A4FC2C-047E-45A5-965D-8E1E3BF09BC6}"/>
          </ac:spMkLst>
        </pc:spChg>
        <pc:picChg chg="add mod modCrop">
          <ac:chgData name="Lucymara Krasnhak" userId="18487787413be9b2" providerId="Windows Live" clId="Web-{074C2EE6-16CE-9973-606C-35450BC7FC34}" dt="2026-08-31T00:06:13.175" v="12"/>
          <ac:picMkLst>
            <pc:docMk/>
            <pc:sldMk cId="1920653426" sldId="258"/>
            <ac:picMk id="2" creationId="{C25C5A03-2C9D-8056-DFF4-7656FA9C9E48}"/>
          </ac:picMkLst>
        </pc:picChg>
      </pc:sldChg>
      <pc:sldChg chg="new del">
        <pc:chgData name="Lucymara Krasnhak" userId="18487787413be9b2" providerId="Windows Live" clId="Web-{074C2EE6-16CE-9973-606C-35450BC7FC34}" dt="2026-08-31T00:22:11.150" v="198"/>
        <pc:sldMkLst>
          <pc:docMk/>
          <pc:sldMk cId="1477912125" sldId="259"/>
        </pc:sldMkLst>
      </pc:sldChg>
      <pc:sldChg chg="new del">
        <pc:chgData name="Lucymara Krasnhak" userId="18487787413be9b2" providerId="Windows Live" clId="Web-{074C2EE6-16CE-9973-606C-35450BC7FC34}" dt="2026-08-31T01:29:18.522" v="334"/>
        <pc:sldMkLst>
          <pc:docMk/>
          <pc:sldMk cId="1181960270" sldId="260"/>
        </pc:sldMkLst>
      </pc:sldChg>
      <pc:sldChg chg="addSp new del mod setBg">
        <pc:chgData name="Lucymara Krasnhak" userId="18487787413be9b2" providerId="Windows Live" clId="Web-{074C2EE6-16CE-9973-606C-35450BC7FC34}" dt="2026-08-31T04:46:37.014" v="720"/>
        <pc:sldMkLst>
          <pc:docMk/>
          <pc:sldMk cId="3920892589" sldId="261"/>
        </pc:sldMkLst>
        <pc:spChg chg="add">
          <ac:chgData name="Lucymara Krasnhak" userId="18487787413be9b2" providerId="Windows Live" clId="Web-{074C2EE6-16CE-9973-606C-35450BC7FC34}" dt="2026-08-31T01:59:16.242" v="374"/>
          <ac:spMkLst>
            <pc:docMk/>
            <pc:sldMk cId="3920892589" sldId="261"/>
            <ac:spMk id="8" creationId="{42A4FC2C-047E-45A5-965D-8E1E3BF09BC6}"/>
          </ac:spMkLst>
        </pc:spChg>
        <pc:picChg chg="add">
          <ac:chgData name="Lucymara Krasnhak" userId="18487787413be9b2" providerId="Windows Live" clId="Web-{074C2EE6-16CE-9973-606C-35450BC7FC34}" dt="2026-08-31T01:59:06.211" v="373"/>
          <ac:picMkLst>
            <pc:docMk/>
            <pc:sldMk cId="3920892589" sldId="261"/>
            <ac:picMk id="3" creationId="{D97A4023-9A59-C113-AA9C-41B15E661266}"/>
          </ac:picMkLst>
        </pc:picChg>
      </pc:sldChg>
      <pc:sldChg chg="addSp modSp new">
        <pc:chgData name="Lucymara Krasnhak" userId="18487787413be9b2" providerId="Windows Live" clId="Web-{074C2EE6-16CE-9973-606C-35450BC7FC34}" dt="2026-08-31T04:56:46.323" v="843" actId="20577"/>
        <pc:sldMkLst>
          <pc:docMk/>
          <pc:sldMk cId="656541790" sldId="262"/>
        </pc:sldMkLst>
        <pc:spChg chg="add mod">
          <ac:chgData name="Lucymara Krasnhak" userId="18487787413be9b2" providerId="Windows Live" clId="Web-{074C2EE6-16CE-9973-606C-35450BC7FC34}" dt="2026-08-31T04:56:46.323" v="843" actId="20577"/>
          <ac:spMkLst>
            <pc:docMk/>
            <pc:sldMk cId="656541790" sldId="262"/>
            <ac:spMk id="4" creationId="{B90DDCC2-DEF4-4A9E-18AC-A2A37B711EF4}"/>
          </ac:spMkLst>
        </pc:spChg>
        <pc:picChg chg="add">
          <ac:chgData name="Lucymara Krasnhak" userId="18487787413be9b2" providerId="Windows Live" clId="Web-{074C2EE6-16CE-9973-606C-35450BC7FC34}" dt="2026-08-31T04:20:38.443" v="460"/>
          <ac:picMkLst>
            <pc:docMk/>
            <pc:sldMk cId="656541790" sldId="262"/>
            <ac:picMk id="3" creationId="{A9906762-286C-8343-308D-4668528D1A16}"/>
          </ac:picMkLst>
        </pc:picChg>
      </pc:sldChg>
      <pc:sldChg chg="addSp modSp new">
        <pc:chgData name="Lucymara Krasnhak" userId="18487787413be9b2" providerId="Windows Live" clId="Web-{074C2EE6-16CE-9973-606C-35450BC7FC34}" dt="2026-08-31T04:58:32.976" v="867" actId="1076"/>
        <pc:sldMkLst>
          <pc:docMk/>
          <pc:sldMk cId="3831474794" sldId="263"/>
        </pc:sldMkLst>
        <pc:spChg chg="add mod">
          <ac:chgData name="Lucymara Krasnhak" userId="18487787413be9b2" providerId="Windows Live" clId="Web-{074C2EE6-16CE-9973-606C-35450BC7FC34}" dt="2026-08-31T04:58:32.976" v="867" actId="1076"/>
          <ac:spMkLst>
            <pc:docMk/>
            <pc:sldMk cId="3831474794" sldId="263"/>
            <ac:spMk id="4" creationId="{6765BB8B-3D23-E8CC-9426-64BB216A72E8}"/>
          </ac:spMkLst>
        </pc:spChg>
        <pc:picChg chg="add">
          <ac:chgData name="Lucymara Krasnhak" userId="18487787413be9b2" providerId="Windows Live" clId="Web-{074C2EE6-16CE-9973-606C-35450BC7FC34}" dt="2026-08-31T04:23:14.984" v="467"/>
          <ac:picMkLst>
            <pc:docMk/>
            <pc:sldMk cId="3831474794" sldId="263"/>
            <ac:picMk id="3" creationId="{9D27C127-0D48-9750-0B3F-3BEA082EB60B}"/>
          </ac:picMkLst>
        </pc:picChg>
      </pc:sldChg>
      <pc:sldChg chg="addSp new del">
        <pc:chgData name="Lucymara Krasnhak" userId="18487787413be9b2" providerId="Windows Live" clId="Web-{074C2EE6-16CE-9973-606C-35450BC7FC34}" dt="2026-08-31T05:00:49.094" v="899"/>
        <pc:sldMkLst>
          <pc:docMk/>
          <pc:sldMk cId="2175008170" sldId="264"/>
        </pc:sldMkLst>
        <pc:picChg chg="add">
          <ac:chgData name="Lucymara Krasnhak" userId="18487787413be9b2" providerId="Windows Live" clId="Web-{074C2EE6-16CE-9973-606C-35450BC7FC34}" dt="2026-08-31T04:26:39.405" v="481"/>
          <ac:picMkLst>
            <pc:docMk/>
            <pc:sldMk cId="2175008170" sldId="264"/>
            <ac:picMk id="3" creationId="{EA2E9384-27A7-5FA7-E870-B87F796CC57F}"/>
          </ac:picMkLst>
        </pc:picChg>
      </pc:sldChg>
      <pc:sldChg chg="addSp new del">
        <pc:chgData name="Lucymara Krasnhak" userId="18487787413be9b2" providerId="Windows Live" clId="Web-{074C2EE6-16CE-9973-606C-35450BC7FC34}" dt="2026-08-31T05:00:50.266" v="900"/>
        <pc:sldMkLst>
          <pc:docMk/>
          <pc:sldMk cId="1709180187" sldId="265"/>
        </pc:sldMkLst>
        <pc:picChg chg="add">
          <ac:chgData name="Lucymara Krasnhak" userId="18487787413be9b2" providerId="Windows Live" clId="Web-{074C2EE6-16CE-9973-606C-35450BC7FC34}" dt="2026-08-31T04:26:44.296" v="482"/>
          <ac:picMkLst>
            <pc:docMk/>
            <pc:sldMk cId="1709180187" sldId="265"/>
            <ac:picMk id="3" creationId="{EF203D75-6756-9AC9-1FE3-024CFD2CF5B0}"/>
          </ac:picMkLst>
        </pc:picChg>
      </pc:sldChg>
      <pc:sldChg chg="addSp modSp new">
        <pc:chgData name="Lucymara Krasnhak" userId="18487787413be9b2" providerId="Windows Live" clId="Web-{074C2EE6-16CE-9973-606C-35450BC7FC34}" dt="2026-08-31T04:59:05.697" v="874" actId="14100"/>
        <pc:sldMkLst>
          <pc:docMk/>
          <pc:sldMk cId="1742040420" sldId="266"/>
        </pc:sldMkLst>
        <pc:spChg chg="add mod">
          <ac:chgData name="Lucymara Krasnhak" userId="18487787413be9b2" providerId="Windows Live" clId="Web-{074C2EE6-16CE-9973-606C-35450BC7FC34}" dt="2026-08-31T04:59:05.697" v="874" actId="14100"/>
          <ac:spMkLst>
            <pc:docMk/>
            <pc:sldMk cId="1742040420" sldId="266"/>
            <ac:spMk id="4" creationId="{3AF73758-833C-3840-4904-FD743A4B4DFE}"/>
          </ac:spMkLst>
        </pc:spChg>
        <pc:picChg chg="add">
          <ac:chgData name="Lucymara Krasnhak" userId="18487787413be9b2" providerId="Windows Live" clId="Web-{074C2EE6-16CE-9973-606C-35450BC7FC34}" dt="2026-08-31T04:23:19.109" v="468"/>
          <ac:picMkLst>
            <pc:docMk/>
            <pc:sldMk cId="1742040420" sldId="266"/>
            <ac:picMk id="3" creationId="{67990F34-2351-4F2A-1BF0-69381E85967F}"/>
          </ac:picMkLst>
        </pc:picChg>
      </pc:sldChg>
      <pc:sldChg chg="addSp modSp new">
        <pc:chgData name="Lucymara Krasnhak" userId="18487787413be9b2" providerId="Windows Live" clId="Web-{074C2EE6-16CE-9973-606C-35450BC7FC34}" dt="2026-08-31T04:59:34.574" v="882" actId="14100"/>
        <pc:sldMkLst>
          <pc:docMk/>
          <pc:sldMk cId="4129470409" sldId="267"/>
        </pc:sldMkLst>
        <pc:spChg chg="add mod">
          <ac:chgData name="Lucymara Krasnhak" userId="18487787413be9b2" providerId="Windows Live" clId="Web-{074C2EE6-16CE-9973-606C-35450BC7FC34}" dt="2026-08-31T04:59:34.574" v="882" actId="14100"/>
          <ac:spMkLst>
            <pc:docMk/>
            <pc:sldMk cId="4129470409" sldId="267"/>
            <ac:spMk id="4" creationId="{C22BA211-096B-1089-5906-8240124F67A4}"/>
          </ac:spMkLst>
        </pc:spChg>
        <pc:picChg chg="add">
          <ac:chgData name="Lucymara Krasnhak" userId="18487787413be9b2" providerId="Windows Live" clId="Web-{074C2EE6-16CE-9973-606C-35450BC7FC34}" dt="2026-08-31T04:23:22.625" v="469"/>
          <ac:picMkLst>
            <pc:docMk/>
            <pc:sldMk cId="4129470409" sldId="267"/>
            <ac:picMk id="3" creationId="{E7AD86AD-C5FF-F30C-F78A-8A69D80DF996}"/>
          </ac:picMkLst>
        </pc:picChg>
      </pc:sldChg>
      <pc:sldChg chg="addSp modSp new">
        <pc:chgData name="Lucymara Krasnhak" userId="18487787413be9b2" providerId="Windows Live" clId="Web-{074C2EE6-16CE-9973-606C-35450BC7FC34}" dt="2026-08-31T05:00:45.031" v="898" actId="14100"/>
        <pc:sldMkLst>
          <pc:docMk/>
          <pc:sldMk cId="3253627309" sldId="268"/>
        </pc:sldMkLst>
        <pc:spChg chg="add mod">
          <ac:chgData name="Lucymara Krasnhak" userId="18487787413be9b2" providerId="Windows Live" clId="Web-{074C2EE6-16CE-9973-606C-35450BC7FC34}" dt="2026-08-31T05:00:45.031" v="898" actId="14100"/>
          <ac:spMkLst>
            <pc:docMk/>
            <pc:sldMk cId="3253627309" sldId="268"/>
            <ac:spMk id="4" creationId="{006D57F2-8280-0805-AF05-73B9B278077C}"/>
          </ac:spMkLst>
        </pc:spChg>
        <pc:picChg chg="add">
          <ac:chgData name="Lucymara Krasnhak" userId="18487787413be9b2" providerId="Windows Live" clId="Web-{074C2EE6-16CE-9973-606C-35450BC7FC34}" dt="2026-08-31T04:26:34.436" v="480"/>
          <ac:picMkLst>
            <pc:docMk/>
            <pc:sldMk cId="3253627309" sldId="268"/>
            <ac:picMk id="3" creationId="{5CA600B7-5F7B-CAA6-FA94-D71C595CF944}"/>
          </ac:picMkLst>
        </pc:picChg>
      </pc:sldChg>
      <pc:sldChg chg="add del replId">
        <pc:chgData name="Lucymara Krasnhak" userId="18487787413be9b2" providerId="Windows Live" clId="Web-{074C2EE6-16CE-9973-606C-35450BC7FC34}" dt="2026-08-31T04:40:31.165" v="645"/>
        <pc:sldMkLst>
          <pc:docMk/>
          <pc:sldMk cId="1778778312" sldId="269"/>
        </pc:sldMkLst>
      </pc:sldChg>
      <pc:sldChg chg="addSp modSp add ord replId">
        <pc:chgData name="Lucymara Krasnhak" userId="18487787413be9b2" providerId="Windows Live" clId="Web-{074C2EE6-16CE-9973-606C-35450BC7FC34}" dt="2026-08-31T04:39:18.470" v="635"/>
        <pc:sldMkLst>
          <pc:docMk/>
          <pc:sldMk cId="1648209855" sldId="270"/>
        </pc:sldMkLst>
        <pc:graphicFrameChg chg="add mod modGraphic">
          <ac:chgData name="Lucymara Krasnhak" userId="18487787413be9b2" providerId="Windows Live" clId="Web-{074C2EE6-16CE-9973-606C-35450BC7FC34}" dt="2026-08-31T04:39:18.470" v="635"/>
          <ac:graphicFrameMkLst>
            <pc:docMk/>
            <pc:sldMk cId="1648209855" sldId="270"/>
            <ac:graphicFrameMk id="4" creationId="{EB8760A3-F415-7CB3-2DB3-19C7A8538836}"/>
          </ac:graphicFrameMkLst>
        </pc:graphicFrameChg>
      </pc:sldChg>
      <pc:sldChg chg="addSp modSp add replId">
        <pc:chgData name="Lucymara Krasnhak" userId="18487787413be9b2" providerId="Windows Live" clId="Web-{074C2EE6-16CE-9973-606C-35450BC7FC34}" dt="2026-08-31T04:40:23.289" v="644" actId="1076"/>
        <pc:sldMkLst>
          <pc:docMk/>
          <pc:sldMk cId="1585317517" sldId="271"/>
        </pc:sldMkLst>
        <pc:spChg chg="add mod">
          <ac:chgData name="Lucymara Krasnhak" userId="18487787413be9b2" providerId="Windows Live" clId="Web-{074C2EE6-16CE-9973-606C-35450BC7FC34}" dt="2026-08-31T04:40:23.289" v="644" actId="1076"/>
          <ac:spMkLst>
            <pc:docMk/>
            <pc:sldMk cId="1585317517" sldId="271"/>
            <ac:spMk id="3" creationId="{282E00CC-69A7-E28F-DE04-C57A740C5CB8}"/>
          </ac:spMkLst>
        </pc:spChg>
      </pc:sldChg>
      <pc:sldChg chg="addSp modSp add replId">
        <pc:chgData name="Lucymara Krasnhak" userId="18487787413be9b2" providerId="Windows Live" clId="Web-{074C2EE6-16CE-9973-606C-35450BC7FC34}" dt="2026-08-31T01:19:46.720" v="329" actId="20577"/>
        <pc:sldMkLst>
          <pc:docMk/>
          <pc:sldMk cId="1713341733" sldId="272"/>
        </pc:sldMkLst>
        <pc:spChg chg="add mod">
          <ac:chgData name="Lucymara Krasnhak" userId="18487787413be9b2" providerId="Windows Live" clId="Web-{074C2EE6-16CE-9973-606C-35450BC7FC34}" dt="2026-08-31T01:19:46.720" v="329" actId="20577"/>
          <ac:spMkLst>
            <pc:docMk/>
            <pc:sldMk cId="1713341733" sldId="272"/>
            <ac:spMk id="3" creationId="{C513F7E6-AD38-85C2-A3AF-EF9431622075}"/>
          </ac:spMkLst>
        </pc:spChg>
      </pc:sldChg>
      <pc:sldChg chg="add del replId">
        <pc:chgData name="Lucymara Krasnhak" userId="18487787413be9b2" providerId="Windows Live" clId="Web-{074C2EE6-16CE-9973-606C-35450BC7FC34}" dt="2026-08-31T00:08:39.743" v="30"/>
        <pc:sldMkLst>
          <pc:docMk/>
          <pc:sldMk cId="1042348377" sldId="273"/>
        </pc:sldMkLst>
      </pc:sldChg>
      <pc:sldChg chg="addSp delSp modSp add">
        <pc:chgData name="Lucymara Krasnhak" userId="18487787413be9b2" providerId="Windows Live" clId="Web-{074C2EE6-16CE-9973-606C-35450BC7FC34}" dt="2026-08-31T04:38:41.951" v="616" actId="20577"/>
        <pc:sldMkLst>
          <pc:docMk/>
          <pc:sldMk cId="2717608295" sldId="273"/>
        </pc:sldMkLst>
        <pc:spChg chg="add mod">
          <ac:chgData name="Lucymara Krasnhak" userId="18487787413be9b2" providerId="Windows Live" clId="Web-{074C2EE6-16CE-9973-606C-35450BC7FC34}" dt="2026-08-31T04:38:41.951" v="616" actId="20577"/>
          <ac:spMkLst>
            <pc:docMk/>
            <pc:sldMk cId="2717608295" sldId="273"/>
            <ac:spMk id="3" creationId="{96608937-7535-8926-8A69-8366AF71F8DD}"/>
          </ac:spMkLst>
        </pc:spChg>
        <pc:spChg chg="add del mod">
          <ac:chgData name="Lucymara Krasnhak" userId="18487787413be9b2" providerId="Windows Live" clId="Web-{074C2EE6-16CE-9973-606C-35450BC7FC34}" dt="2026-08-31T00:53:07.646" v="275"/>
          <ac:spMkLst>
            <pc:docMk/>
            <pc:sldMk cId="2717608295" sldId="273"/>
            <ac:spMk id="4" creationId="{02D19EF1-D63D-4638-EC29-96BEFFDF0AF3}"/>
          </ac:spMkLst>
        </pc:spChg>
      </pc:sldChg>
      <pc:sldChg chg="addSp modSp add replId">
        <pc:chgData name="Lucymara Krasnhak" userId="18487787413be9b2" providerId="Windows Live" clId="Web-{074C2EE6-16CE-9973-606C-35450BC7FC34}" dt="2026-08-31T04:37:39.591" v="605" actId="1076"/>
        <pc:sldMkLst>
          <pc:docMk/>
          <pc:sldMk cId="4114114773" sldId="274"/>
        </pc:sldMkLst>
        <pc:spChg chg="add mod">
          <ac:chgData name="Lucymara Krasnhak" userId="18487787413be9b2" providerId="Windows Live" clId="Web-{074C2EE6-16CE-9973-606C-35450BC7FC34}" dt="2026-08-31T04:37:39.591" v="605" actId="1076"/>
          <ac:spMkLst>
            <pc:docMk/>
            <pc:sldMk cId="4114114773" sldId="274"/>
            <ac:spMk id="3" creationId="{7F5B6CE4-075E-460E-20CF-889A1338C432}"/>
          </ac:spMkLst>
        </pc:spChg>
      </pc:sldChg>
      <pc:sldChg chg="addSp modSp add replId">
        <pc:chgData name="Lucymara Krasnhak" userId="18487787413be9b2" providerId="Windows Live" clId="Web-{074C2EE6-16CE-9973-606C-35450BC7FC34}" dt="2026-08-31T04:36:45.481" v="596" actId="20577"/>
        <pc:sldMkLst>
          <pc:docMk/>
          <pc:sldMk cId="2056459982" sldId="275"/>
        </pc:sldMkLst>
        <pc:spChg chg="add mod">
          <ac:chgData name="Lucymara Krasnhak" userId="18487787413be9b2" providerId="Windows Live" clId="Web-{074C2EE6-16CE-9973-606C-35450BC7FC34}" dt="2026-08-31T04:36:45.481" v="596" actId="20577"/>
          <ac:spMkLst>
            <pc:docMk/>
            <pc:sldMk cId="2056459982" sldId="275"/>
            <ac:spMk id="3" creationId="{7C512BAC-C30B-C517-7D16-EC244989FEA9}"/>
          </ac:spMkLst>
        </pc:spChg>
      </pc:sldChg>
      <pc:sldChg chg="addSp modSp add replId">
        <pc:chgData name="Lucymara Krasnhak" userId="18487787413be9b2" providerId="Windows Live" clId="Web-{074C2EE6-16CE-9973-606C-35450BC7FC34}" dt="2026-08-31T00:38:00.562" v="255" actId="20577"/>
        <pc:sldMkLst>
          <pc:docMk/>
          <pc:sldMk cId="4009121462" sldId="276"/>
        </pc:sldMkLst>
        <pc:spChg chg="add mod">
          <ac:chgData name="Lucymara Krasnhak" userId="18487787413be9b2" providerId="Windows Live" clId="Web-{074C2EE6-16CE-9973-606C-35450BC7FC34}" dt="2026-08-31T00:38:00.562" v="255" actId="20577"/>
          <ac:spMkLst>
            <pc:docMk/>
            <pc:sldMk cId="4009121462" sldId="276"/>
            <ac:spMk id="3" creationId="{19888038-9176-8B5C-18A1-23DF08FDDEE1}"/>
          </ac:spMkLst>
        </pc:spChg>
      </pc:sldChg>
      <pc:sldChg chg="addSp modSp add replId">
        <pc:chgData name="Lucymara Krasnhak" userId="18487787413be9b2" providerId="Windows Live" clId="Web-{074C2EE6-16CE-9973-606C-35450BC7FC34}" dt="2026-08-31T04:35:18.043" v="584"/>
        <pc:sldMkLst>
          <pc:docMk/>
          <pc:sldMk cId="2756616213" sldId="277"/>
        </pc:sldMkLst>
        <pc:graphicFrameChg chg="add mod modGraphic">
          <ac:chgData name="Lucymara Krasnhak" userId="18487787413be9b2" providerId="Windows Live" clId="Web-{074C2EE6-16CE-9973-606C-35450BC7FC34}" dt="2026-08-31T04:35:18.043" v="584"/>
          <ac:graphicFrameMkLst>
            <pc:docMk/>
            <pc:sldMk cId="2756616213" sldId="277"/>
            <ac:graphicFrameMk id="4" creationId="{3AF2CD5B-0EA2-6A50-D1A1-EAEA45C008B2}"/>
          </ac:graphicFrameMkLst>
        </pc:graphicFrameChg>
      </pc:sldChg>
      <pc:sldChg chg="addSp modSp add replId">
        <pc:chgData name="Lucymara Krasnhak" userId="18487787413be9b2" providerId="Windows Live" clId="Web-{074C2EE6-16CE-9973-606C-35450BC7FC34}" dt="2026-08-31T04:33:42.073" v="504" actId="20577"/>
        <pc:sldMkLst>
          <pc:docMk/>
          <pc:sldMk cId="1589105179" sldId="278"/>
        </pc:sldMkLst>
        <pc:spChg chg="add mod">
          <ac:chgData name="Lucymara Krasnhak" userId="18487787413be9b2" providerId="Windows Live" clId="Web-{074C2EE6-16CE-9973-606C-35450BC7FC34}" dt="2026-08-31T04:33:42.073" v="504" actId="20577"/>
          <ac:spMkLst>
            <pc:docMk/>
            <pc:sldMk cId="1589105179" sldId="278"/>
            <ac:spMk id="3" creationId="{F419B61C-5187-99DC-8AC2-184F20AD42E6}"/>
          </ac:spMkLst>
        </pc:spChg>
      </pc:sldChg>
      <pc:sldChg chg="addSp modSp add replId">
        <pc:chgData name="Lucymara Krasnhak" userId="18487787413be9b2" providerId="Windows Live" clId="Web-{074C2EE6-16CE-9973-606C-35450BC7FC34}" dt="2026-08-31T00:29:00.447" v="227" actId="14100"/>
        <pc:sldMkLst>
          <pc:docMk/>
          <pc:sldMk cId="3186293861" sldId="279"/>
        </pc:sldMkLst>
        <pc:spChg chg="add mod">
          <ac:chgData name="Lucymara Krasnhak" userId="18487787413be9b2" providerId="Windows Live" clId="Web-{074C2EE6-16CE-9973-606C-35450BC7FC34}" dt="2026-08-31T00:29:00.447" v="227" actId="14100"/>
          <ac:spMkLst>
            <pc:docMk/>
            <pc:sldMk cId="3186293861" sldId="279"/>
            <ac:spMk id="3" creationId="{8D8A7EDE-0F42-6B5C-4650-6F9D0CE9AA1F}"/>
          </ac:spMkLst>
        </pc:spChg>
      </pc:sldChg>
      <pc:sldChg chg="addSp modSp add replId">
        <pc:chgData name="Lucymara Krasnhak" userId="18487787413be9b2" providerId="Windows Live" clId="Web-{074C2EE6-16CE-9973-606C-35450BC7FC34}" dt="2026-08-31T04:32:40.978" v="499" actId="1076"/>
        <pc:sldMkLst>
          <pc:docMk/>
          <pc:sldMk cId="2129010617" sldId="280"/>
        </pc:sldMkLst>
        <pc:spChg chg="add mod">
          <ac:chgData name="Lucymara Krasnhak" userId="18487787413be9b2" providerId="Windows Live" clId="Web-{074C2EE6-16CE-9973-606C-35450BC7FC34}" dt="2026-08-31T04:32:40.978" v="499" actId="1076"/>
          <ac:spMkLst>
            <pc:docMk/>
            <pc:sldMk cId="2129010617" sldId="280"/>
            <ac:spMk id="3" creationId="{CA2F53B6-9D4B-1E08-BAB4-3DB605E5F796}"/>
          </ac:spMkLst>
        </pc:spChg>
      </pc:sldChg>
      <pc:sldChg chg="addSp modSp add replId">
        <pc:chgData name="Lucymara Krasnhak" userId="18487787413be9b2" providerId="Windows Live" clId="Web-{074C2EE6-16CE-9973-606C-35450BC7FC34}" dt="2026-08-31T04:46:33.263" v="719" actId="1076"/>
        <pc:sldMkLst>
          <pc:docMk/>
          <pc:sldMk cId="876319146" sldId="281"/>
        </pc:sldMkLst>
        <pc:spChg chg="add mod">
          <ac:chgData name="Lucymara Krasnhak" userId="18487787413be9b2" providerId="Windows Live" clId="Web-{074C2EE6-16CE-9973-606C-35450BC7FC34}" dt="2026-08-31T04:46:33.263" v="719" actId="1076"/>
          <ac:spMkLst>
            <pc:docMk/>
            <pc:sldMk cId="876319146" sldId="281"/>
            <ac:spMk id="3" creationId="{DF8C453B-7F3F-9E3D-B80C-8BF0A0DCB6A9}"/>
          </ac:spMkLst>
        </pc:spChg>
      </pc:sldChg>
      <pc:sldChg chg="addSp modSp add ord replId">
        <pc:chgData name="Lucymara Krasnhak" userId="18487787413be9b2" providerId="Windows Live" clId="Web-{074C2EE6-16CE-9973-606C-35450BC7FC34}" dt="2026-08-31T04:31:42.274" v="492"/>
        <pc:sldMkLst>
          <pc:docMk/>
          <pc:sldMk cId="604059034" sldId="282"/>
        </pc:sldMkLst>
        <pc:spChg chg="add mod">
          <ac:chgData name="Lucymara Krasnhak" userId="18487787413be9b2" providerId="Windows Live" clId="Web-{074C2EE6-16CE-9973-606C-35450BC7FC34}" dt="2026-08-31T04:31:13.070" v="490" actId="14100"/>
          <ac:spMkLst>
            <pc:docMk/>
            <pc:sldMk cId="604059034" sldId="282"/>
            <ac:spMk id="3" creationId="{9D1D1748-FFB4-2A88-2B56-1A931E97D9AE}"/>
          </ac:spMkLst>
        </pc:spChg>
      </pc:sldChg>
      <pc:sldChg chg="addSp modSp add replId">
        <pc:chgData name="Lucymara Krasnhak" userId="18487787413be9b2" providerId="Windows Live" clId="Web-{074C2EE6-16CE-9973-606C-35450BC7FC34}" dt="2026-08-31T04:45:51.997" v="711" actId="14100"/>
        <pc:sldMkLst>
          <pc:docMk/>
          <pc:sldMk cId="929935073" sldId="283"/>
        </pc:sldMkLst>
        <pc:spChg chg="add mod">
          <ac:chgData name="Lucymara Krasnhak" userId="18487787413be9b2" providerId="Windows Live" clId="Web-{074C2EE6-16CE-9973-606C-35450BC7FC34}" dt="2026-08-31T04:45:51.997" v="711" actId="14100"/>
          <ac:spMkLst>
            <pc:docMk/>
            <pc:sldMk cId="929935073" sldId="283"/>
            <ac:spMk id="3" creationId="{BD817916-3C30-87E5-F23A-019D259AE60D}"/>
          </ac:spMkLst>
        </pc:spChg>
      </pc:sldChg>
      <pc:sldChg chg="addSp modSp add replId">
        <pc:chgData name="Lucymara Krasnhak" userId="18487787413be9b2" providerId="Windows Live" clId="Web-{074C2EE6-16CE-9973-606C-35450BC7FC34}" dt="2026-08-31T04:45:26.777" v="704" actId="14100"/>
        <pc:sldMkLst>
          <pc:docMk/>
          <pc:sldMk cId="1486514111" sldId="284"/>
        </pc:sldMkLst>
        <pc:spChg chg="add mod">
          <ac:chgData name="Lucymara Krasnhak" userId="18487787413be9b2" providerId="Windows Live" clId="Web-{074C2EE6-16CE-9973-606C-35450BC7FC34}" dt="2026-08-31T04:45:26.777" v="704" actId="14100"/>
          <ac:spMkLst>
            <pc:docMk/>
            <pc:sldMk cId="1486514111" sldId="284"/>
            <ac:spMk id="3" creationId="{04CC5030-24F4-2F55-32EB-1782B549BBEC}"/>
          </ac:spMkLst>
        </pc:spChg>
      </pc:sldChg>
      <pc:sldChg chg="delSp add del replId">
        <pc:chgData name="Lucymara Krasnhak" userId="18487787413be9b2" providerId="Windows Live" clId="Web-{074C2EE6-16CE-9973-606C-35450BC7FC34}" dt="2026-08-31T04:44:39.041" v="694"/>
        <pc:sldMkLst>
          <pc:docMk/>
          <pc:sldMk cId="464863619" sldId="285"/>
        </pc:sldMkLst>
        <pc:picChg chg="del">
          <ac:chgData name="Lucymara Krasnhak" userId="18487787413be9b2" providerId="Windows Live" clId="Web-{074C2EE6-16CE-9973-606C-35450BC7FC34}" dt="2026-08-31T04:44:28.431" v="693"/>
          <ac:picMkLst>
            <pc:docMk/>
            <pc:sldMk cId="464863619" sldId="285"/>
            <ac:picMk id="2" creationId="{ADB91902-D762-09C8-358D-2757C679A676}"/>
          </ac:picMkLst>
        </pc:picChg>
      </pc:sldChg>
      <pc:sldChg chg="addSp modSp add replId">
        <pc:chgData name="Lucymara Krasnhak" userId="18487787413be9b2" providerId="Windows Live" clId="Web-{074C2EE6-16CE-9973-606C-35450BC7FC34}" dt="2026-08-31T04:44:21.493" v="692" actId="14100"/>
        <pc:sldMkLst>
          <pc:docMk/>
          <pc:sldMk cId="686343319" sldId="286"/>
        </pc:sldMkLst>
        <pc:spChg chg="add mod">
          <ac:chgData name="Lucymara Krasnhak" userId="18487787413be9b2" providerId="Windows Live" clId="Web-{074C2EE6-16CE-9973-606C-35450BC7FC34}" dt="2026-08-31T04:44:21.493" v="692" actId="14100"/>
          <ac:spMkLst>
            <pc:docMk/>
            <pc:sldMk cId="686343319" sldId="286"/>
            <ac:spMk id="3" creationId="{8681BE40-9045-8C3A-961A-7D9BE858FD30}"/>
          </ac:spMkLst>
        </pc:spChg>
      </pc:sldChg>
      <pc:sldChg chg="addSp modSp add replId">
        <pc:chgData name="Lucymara Krasnhak" userId="18487787413be9b2" providerId="Windows Live" clId="Web-{074C2EE6-16CE-9973-606C-35450BC7FC34}" dt="2026-08-31T04:43:51.538" v="685" actId="14100"/>
        <pc:sldMkLst>
          <pc:docMk/>
          <pc:sldMk cId="2109761905" sldId="287"/>
        </pc:sldMkLst>
        <pc:spChg chg="add mod">
          <ac:chgData name="Lucymara Krasnhak" userId="18487787413be9b2" providerId="Windows Live" clId="Web-{074C2EE6-16CE-9973-606C-35450BC7FC34}" dt="2026-08-31T04:43:51.538" v="685" actId="14100"/>
          <ac:spMkLst>
            <pc:docMk/>
            <pc:sldMk cId="2109761905" sldId="287"/>
            <ac:spMk id="3" creationId="{436463D5-E6ED-9739-666F-D880ADCB822E}"/>
          </ac:spMkLst>
        </pc:spChg>
      </pc:sldChg>
      <pc:sldChg chg="addSp modSp add replId">
        <pc:chgData name="Lucymara Krasnhak" userId="18487787413be9b2" providerId="Windows Live" clId="Web-{074C2EE6-16CE-9973-606C-35450BC7FC34}" dt="2026-08-31T04:43:24.053" v="678" actId="1076"/>
        <pc:sldMkLst>
          <pc:docMk/>
          <pc:sldMk cId="179732635" sldId="288"/>
        </pc:sldMkLst>
        <pc:spChg chg="add mod">
          <ac:chgData name="Lucymara Krasnhak" userId="18487787413be9b2" providerId="Windows Live" clId="Web-{074C2EE6-16CE-9973-606C-35450BC7FC34}" dt="2026-08-31T04:43:24.053" v="678" actId="1076"/>
          <ac:spMkLst>
            <pc:docMk/>
            <pc:sldMk cId="179732635" sldId="288"/>
            <ac:spMk id="3" creationId="{A726919C-068B-C2AD-BD81-BF2740F0905C}"/>
          </ac:spMkLst>
        </pc:spChg>
      </pc:sldChg>
      <pc:sldChg chg="addSp modSp add replId">
        <pc:chgData name="Lucymara Krasnhak" userId="18487787413be9b2" providerId="Windows Live" clId="Web-{074C2EE6-16CE-9973-606C-35450BC7FC34}" dt="2026-08-31T04:42:37.238" v="670" actId="20577"/>
        <pc:sldMkLst>
          <pc:docMk/>
          <pc:sldMk cId="2837736653" sldId="289"/>
        </pc:sldMkLst>
        <pc:spChg chg="add mod">
          <ac:chgData name="Lucymara Krasnhak" userId="18487787413be9b2" providerId="Windows Live" clId="Web-{074C2EE6-16CE-9973-606C-35450BC7FC34}" dt="2026-08-31T04:42:37.238" v="670" actId="20577"/>
          <ac:spMkLst>
            <pc:docMk/>
            <pc:sldMk cId="2837736653" sldId="289"/>
            <ac:spMk id="3" creationId="{5553C5A0-1C5C-A412-24EA-794DB5F2A75D}"/>
          </ac:spMkLst>
        </pc:spChg>
      </pc:sldChg>
      <pc:sldChg chg="addSp modSp add replId">
        <pc:chgData name="Lucymara Krasnhak" userId="18487787413be9b2" providerId="Windows Live" clId="Web-{074C2EE6-16CE-9973-606C-35450BC7FC34}" dt="2026-08-31T04:41:44.422" v="658" actId="14100"/>
        <pc:sldMkLst>
          <pc:docMk/>
          <pc:sldMk cId="3857640503" sldId="290"/>
        </pc:sldMkLst>
        <pc:spChg chg="add mod">
          <ac:chgData name="Lucymara Krasnhak" userId="18487787413be9b2" providerId="Windows Live" clId="Web-{074C2EE6-16CE-9973-606C-35450BC7FC34}" dt="2026-08-31T04:41:44.422" v="658" actId="14100"/>
          <ac:spMkLst>
            <pc:docMk/>
            <pc:sldMk cId="3857640503" sldId="290"/>
            <ac:spMk id="3" creationId="{ECBA1216-2376-18EB-DCC9-079037FE9301}"/>
          </ac:spMkLst>
        </pc:spChg>
      </pc:sldChg>
      <pc:sldChg chg="addSp modSp add replId">
        <pc:chgData name="Lucymara Krasnhak" userId="18487787413be9b2" providerId="Windows Live" clId="Web-{074C2EE6-16CE-9973-606C-35450BC7FC34}" dt="2026-08-31T04:41:05.387" v="652" actId="1076"/>
        <pc:sldMkLst>
          <pc:docMk/>
          <pc:sldMk cId="842072892" sldId="291"/>
        </pc:sldMkLst>
        <pc:spChg chg="add mod">
          <ac:chgData name="Lucymara Krasnhak" userId="18487787413be9b2" providerId="Windows Live" clId="Web-{074C2EE6-16CE-9973-606C-35450BC7FC34}" dt="2026-08-31T04:41:05.387" v="652" actId="1076"/>
          <ac:spMkLst>
            <pc:docMk/>
            <pc:sldMk cId="842072892" sldId="291"/>
            <ac:spMk id="3" creationId="{32D9D58A-CDCB-6F57-9282-0D0C5DDDB988}"/>
          </ac:spMkLst>
        </pc:spChg>
      </pc:sldChg>
      <pc:sldChg chg="add del replId">
        <pc:chgData name="Lucymara Krasnhak" userId="18487787413be9b2" providerId="Windows Live" clId="Web-{074C2EE6-16CE-9973-606C-35450BC7FC34}" dt="2026-08-31T05:01:03.032" v="907"/>
        <pc:sldMkLst>
          <pc:docMk/>
          <pc:sldMk cId="1927373264" sldId="292"/>
        </pc:sldMkLst>
      </pc:sldChg>
      <pc:sldChg chg="add del replId">
        <pc:chgData name="Lucymara Krasnhak" userId="18487787413be9b2" providerId="Windows Live" clId="Web-{074C2EE6-16CE-9973-606C-35450BC7FC34}" dt="2026-08-31T05:01:00.672" v="906"/>
        <pc:sldMkLst>
          <pc:docMk/>
          <pc:sldMk cId="1577439342" sldId="293"/>
        </pc:sldMkLst>
      </pc:sldChg>
      <pc:sldChg chg="add del replId">
        <pc:chgData name="Lucymara Krasnhak" userId="18487787413be9b2" providerId="Windows Live" clId="Web-{074C2EE6-16CE-9973-606C-35450BC7FC34}" dt="2026-08-31T05:00:54.203" v="904"/>
        <pc:sldMkLst>
          <pc:docMk/>
          <pc:sldMk cId="9021380" sldId="294"/>
        </pc:sldMkLst>
      </pc:sldChg>
      <pc:sldChg chg="add del replId">
        <pc:chgData name="Lucymara Krasnhak" userId="18487787413be9b2" providerId="Windows Live" clId="Web-{074C2EE6-16CE-9973-606C-35450BC7FC34}" dt="2026-08-31T05:00:55.797" v="905"/>
        <pc:sldMkLst>
          <pc:docMk/>
          <pc:sldMk cId="140270049" sldId="295"/>
        </pc:sldMkLst>
      </pc:sldChg>
      <pc:sldChg chg="add del replId">
        <pc:chgData name="Lucymara Krasnhak" userId="18487787413be9b2" providerId="Windows Live" clId="Web-{074C2EE6-16CE-9973-606C-35450BC7FC34}" dt="2026-08-31T05:00:53.516" v="903"/>
        <pc:sldMkLst>
          <pc:docMk/>
          <pc:sldMk cId="1421472984" sldId="296"/>
        </pc:sldMkLst>
      </pc:sldChg>
      <pc:sldChg chg="add del replId">
        <pc:chgData name="Lucymara Krasnhak" userId="18487787413be9b2" providerId="Windows Live" clId="Web-{074C2EE6-16CE-9973-606C-35450BC7FC34}" dt="2026-08-31T05:00:52.688" v="902"/>
        <pc:sldMkLst>
          <pc:docMk/>
          <pc:sldMk cId="2981766311" sldId="297"/>
        </pc:sldMkLst>
      </pc:sldChg>
      <pc:sldChg chg="add del replId">
        <pc:chgData name="Lucymara Krasnhak" userId="18487787413be9b2" providerId="Windows Live" clId="Web-{074C2EE6-16CE-9973-606C-35450BC7FC34}" dt="2026-08-31T05:00:51.781" v="901"/>
        <pc:sldMkLst>
          <pc:docMk/>
          <pc:sldMk cId="2685644205" sldId="298"/>
        </pc:sldMkLst>
      </pc:sldChg>
      <pc:sldChg chg="addSp modSp add ord replId">
        <pc:chgData name="Lucymara Krasnhak" userId="18487787413be9b2" providerId="Windows Live" clId="Web-{074C2EE6-16CE-9973-606C-35450BC7FC34}" dt="2026-08-31T05:00:00.263" v="889" actId="20577"/>
        <pc:sldMkLst>
          <pc:docMk/>
          <pc:sldMk cId="3015344567" sldId="299"/>
        </pc:sldMkLst>
        <pc:spChg chg="add mod">
          <ac:chgData name="Lucymara Krasnhak" userId="18487787413be9b2" providerId="Windows Live" clId="Web-{074C2EE6-16CE-9973-606C-35450BC7FC34}" dt="2026-08-31T05:00:00.263" v="889" actId="20577"/>
          <ac:spMkLst>
            <pc:docMk/>
            <pc:sldMk cId="3015344567" sldId="299"/>
            <ac:spMk id="3" creationId="{938621E4-624C-457C-70B7-78C745620530}"/>
          </ac:spMkLst>
        </pc:spChg>
      </pc:sldChg>
      <pc:sldChg chg="addSp modSp add replId">
        <pc:chgData name="Lucymara Krasnhak" userId="18487787413be9b2" providerId="Windows Live" clId="Web-{074C2EE6-16CE-9973-606C-35450BC7FC34}" dt="2026-08-31T04:56:16.352" v="837" actId="1076"/>
        <pc:sldMkLst>
          <pc:docMk/>
          <pc:sldMk cId="454413858" sldId="300"/>
        </pc:sldMkLst>
        <pc:spChg chg="add mod">
          <ac:chgData name="Lucymara Krasnhak" userId="18487787413be9b2" providerId="Windows Live" clId="Web-{074C2EE6-16CE-9973-606C-35450BC7FC34}" dt="2026-08-31T04:56:16.352" v="837" actId="1076"/>
          <ac:spMkLst>
            <pc:docMk/>
            <pc:sldMk cId="454413858" sldId="300"/>
            <ac:spMk id="3" creationId="{20C5597E-EB2D-6C6C-702D-77D6F71B8E68}"/>
          </ac:spMkLst>
        </pc:spChg>
      </pc:sldChg>
      <pc:sldChg chg="addSp modSp add replId">
        <pc:chgData name="Lucymara Krasnhak" userId="18487787413be9b2" providerId="Windows Live" clId="Web-{074C2EE6-16CE-9973-606C-35450BC7FC34}" dt="2026-08-31T04:57:21.406" v="851" actId="1076"/>
        <pc:sldMkLst>
          <pc:docMk/>
          <pc:sldMk cId="2950462094" sldId="301"/>
        </pc:sldMkLst>
        <pc:spChg chg="add mod">
          <ac:chgData name="Lucymara Krasnhak" userId="18487787413be9b2" providerId="Windows Live" clId="Web-{074C2EE6-16CE-9973-606C-35450BC7FC34}" dt="2026-08-31T04:57:21.406" v="851" actId="1076"/>
          <ac:spMkLst>
            <pc:docMk/>
            <pc:sldMk cId="2950462094" sldId="301"/>
            <ac:spMk id="3" creationId="{C766F581-46C4-12E8-A778-DC05554F9468}"/>
          </ac:spMkLst>
        </pc:spChg>
      </pc:sldChg>
      <pc:sldChg chg="addSp modSp add replId">
        <pc:chgData name="Lucymara Krasnhak" userId="18487787413be9b2" providerId="Windows Live" clId="Web-{074C2EE6-16CE-9973-606C-35450BC7FC34}" dt="2026-08-31T04:57:52.143" v="859" actId="1076"/>
        <pc:sldMkLst>
          <pc:docMk/>
          <pc:sldMk cId="2712083651" sldId="302"/>
        </pc:sldMkLst>
        <pc:spChg chg="add mod">
          <ac:chgData name="Lucymara Krasnhak" userId="18487787413be9b2" providerId="Windows Live" clId="Web-{074C2EE6-16CE-9973-606C-35450BC7FC34}" dt="2026-08-31T04:57:52.143" v="859" actId="1076"/>
          <ac:spMkLst>
            <pc:docMk/>
            <pc:sldMk cId="2712083651" sldId="302"/>
            <ac:spMk id="3" creationId="{B05717B1-EB4D-E7F5-756F-08DA4E393D43}"/>
          </ac:spMkLst>
        </pc:spChg>
      </pc:sldChg>
      <pc:sldChg chg="addSp modSp add replId">
        <pc:chgData name="Lucymara Krasnhak" userId="18487787413be9b2" providerId="Windows Live" clId="Web-{074C2EE6-16CE-9973-606C-35450BC7FC34}" dt="2026-08-31T04:55:20.912" v="829" actId="14100"/>
        <pc:sldMkLst>
          <pc:docMk/>
          <pc:sldMk cId="1318237899" sldId="303"/>
        </pc:sldMkLst>
        <pc:spChg chg="add mod">
          <ac:chgData name="Lucymara Krasnhak" userId="18487787413be9b2" providerId="Windows Live" clId="Web-{074C2EE6-16CE-9973-606C-35450BC7FC34}" dt="2026-08-31T04:55:20.912" v="829" actId="14100"/>
          <ac:spMkLst>
            <pc:docMk/>
            <pc:sldMk cId="1318237899" sldId="303"/>
            <ac:spMk id="3" creationId="{C91578A7-D889-FB8C-1346-94242C610DE1}"/>
          </ac:spMkLst>
        </pc:spChg>
      </pc:sldChg>
      <pc:sldChg chg="addSp modSp add replId">
        <pc:chgData name="Lucymara Krasnhak" userId="18487787413be9b2" providerId="Windows Live" clId="Web-{074C2EE6-16CE-9973-606C-35450BC7FC34}" dt="2026-08-31T04:54:51.537" v="822" actId="20577"/>
        <pc:sldMkLst>
          <pc:docMk/>
          <pc:sldMk cId="877326863" sldId="304"/>
        </pc:sldMkLst>
        <pc:spChg chg="add mod">
          <ac:chgData name="Lucymara Krasnhak" userId="18487787413be9b2" providerId="Windows Live" clId="Web-{074C2EE6-16CE-9973-606C-35450BC7FC34}" dt="2026-08-31T04:54:51.537" v="822" actId="20577"/>
          <ac:spMkLst>
            <pc:docMk/>
            <pc:sldMk cId="877326863" sldId="304"/>
            <ac:spMk id="3" creationId="{3B21592A-B656-C84C-10E9-5716526CA075}"/>
          </ac:spMkLst>
        </pc:spChg>
      </pc:sldChg>
      <pc:sldChg chg="addSp modSp add replId">
        <pc:chgData name="Lucymara Krasnhak" userId="18487787413be9b2" providerId="Windows Live" clId="Web-{074C2EE6-16CE-9973-606C-35450BC7FC34}" dt="2026-08-31T04:54:16.490" v="816" actId="14100"/>
        <pc:sldMkLst>
          <pc:docMk/>
          <pc:sldMk cId="2650323378" sldId="305"/>
        </pc:sldMkLst>
        <pc:spChg chg="add mod">
          <ac:chgData name="Lucymara Krasnhak" userId="18487787413be9b2" providerId="Windows Live" clId="Web-{074C2EE6-16CE-9973-606C-35450BC7FC34}" dt="2026-08-31T04:54:16.490" v="816" actId="14100"/>
          <ac:spMkLst>
            <pc:docMk/>
            <pc:sldMk cId="2650323378" sldId="305"/>
            <ac:spMk id="3" creationId="{93DD52A3-1633-FB8D-93CE-C8D60DC3CA0E}"/>
          </ac:spMkLst>
        </pc:spChg>
      </pc:sldChg>
      <pc:sldChg chg="addSp modSp add replId">
        <pc:chgData name="Lucymara Krasnhak" userId="18487787413be9b2" providerId="Windows Live" clId="Web-{074C2EE6-16CE-9973-606C-35450BC7FC34}" dt="2026-08-31T04:53:35.036" v="809" actId="14100"/>
        <pc:sldMkLst>
          <pc:docMk/>
          <pc:sldMk cId="3451099971" sldId="306"/>
        </pc:sldMkLst>
        <pc:spChg chg="add mod">
          <ac:chgData name="Lucymara Krasnhak" userId="18487787413be9b2" providerId="Windows Live" clId="Web-{074C2EE6-16CE-9973-606C-35450BC7FC34}" dt="2026-08-31T04:53:35.036" v="809" actId="14100"/>
          <ac:spMkLst>
            <pc:docMk/>
            <pc:sldMk cId="3451099971" sldId="306"/>
            <ac:spMk id="3" creationId="{6CEA2D38-8746-5C5A-AC8A-D368B1326A56}"/>
          </ac:spMkLst>
        </pc:spChg>
      </pc:sldChg>
      <pc:sldChg chg="addSp modSp add replId">
        <pc:chgData name="Lucymara Krasnhak" userId="18487787413be9b2" providerId="Windows Live" clId="Web-{074C2EE6-16CE-9973-606C-35450BC7FC34}" dt="2026-08-31T04:53:05.473" v="803" actId="14100"/>
        <pc:sldMkLst>
          <pc:docMk/>
          <pc:sldMk cId="3003996296" sldId="307"/>
        </pc:sldMkLst>
        <pc:spChg chg="add mod">
          <ac:chgData name="Lucymara Krasnhak" userId="18487787413be9b2" providerId="Windows Live" clId="Web-{074C2EE6-16CE-9973-606C-35450BC7FC34}" dt="2026-08-31T04:53:05.473" v="803" actId="14100"/>
          <ac:spMkLst>
            <pc:docMk/>
            <pc:sldMk cId="3003996296" sldId="307"/>
            <ac:spMk id="3" creationId="{7AA48ABB-8DC3-C626-482D-0D6612648ADF}"/>
          </ac:spMkLst>
        </pc:spChg>
      </pc:sldChg>
      <pc:sldChg chg="addSp delSp modSp add replId">
        <pc:chgData name="Lucymara Krasnhak" userId="18487787413be9b2" providerId="Windows Live" clId="Web-{074C2EE6-16CE-9973-606C-35450BC7FC34}" dt="2026-08-31T04:52:42.801" v="797" actId="20577"/>
        <pc:sldMkLst>
          <pc:docMk/>
          <pc:sldMk cId="630552425" sldId="308"/>
        </pc:sldMkLst>
        <pc:spChg chg="add del mod">
          <ac:chgData name="Lucymara Krasnhak" userId="18487787413be9b2" providerId="Windows Live" clId="Web-{074C2EE6-16CE-9973-606C-35450BC7FC34}" dt="2026-08-31T04:13:43.374" v="436"/>
          <ac:spMkLst>
            <pc:docMk/>
            <pc:sldMk cId="630552425" sldId="308"/>
            <ac:spMk id="3" creationId="{953C62C5-32CC-B219-4929-1CD874973995}"/>
          </ac:spMkLst>
        </pc:spChg>
        <pc:spChg chg="add mod">
          <ac:chgData name="Lucymara Krasnhak" userId="18487787413be9b2" providerId="Windows Live" clId="Web-{074C2EE6-16CE-9973-606C-35450BC7FC34}" dt="2026-08-31T04:52:42.801" v="797" actId="20577"/>
          <ac:spMkLst>
            <pc:docMk/>
            <pc:sldMk cId="630552425" sldId="308"/>
            <ac:spMk id="4" creationId="{4213A775-2DE8-9965-9C44-B35D7FFC460E}"/>
          </ac:spMkLst>
        </pc:spChg>
      </pc:sldChg>
      <pc:sldChg chg="addSp delSp modSp add replId">
        <pc:chgData name="Lucymara Krasnhak" userId="18487787413be9b2" providerId="Windows Live" clId="Web-{074C2EE6-16CE-9973-606C-35450BC7FC34}" dt="2026-08-31T04:52:16.176" v="790" actId="14100"/>
        <pc:sldMkLst>
          <pc:docMk/>
          <pc:sldMk cId="2392065080" sldId="309"/>
        </pc:sldMkLst>
        <pc:spChg chg="add del mod">
          <ac:chgData name="Lucymara Krasnhak" userId="18487787413be9b2" providerId="Windows Live" clId="Web-{074C2EE6-16CE-9973-606C-35450BC7FC34}" dt="2026-08-31T04:11:35.793" v="401"/>
          <ac:spMkLst>
            <pc:docMk/>
            <pc:sldMk cId="2392065080" sldId="309"/>
            <ac:spMk id="3" creationId="{86CDC18C-4D61-A1B9-A2D1-5D4BD361ABE6}"/>
          </ac:spMkLst>
        </pc:spChg>
        <pc:spChg chg="add mod">
          <ac:chgData name="Lucymara Krasnhak" userId="18487787413be9b2" providerId="Windows Live" clId="Web-{074C2EE6-16CE-9973-606C-35450BC7FC34}" dt="2026-08-31T04:52:16.176" v="790" actId="14100"/>
          <ac:spMkLst>
            <pc:docMk/>
            <pc:sldMk cId="2392065080" sldId="309"/>
            <ac:spMk id="4" creationId="{DA3146EA-AA4A-F86C-06E8-28DB85F31485}"/>
          </ac:spMkLst>
        </pc:spChg>
      </pc:sldChg>
      <pc:sldChg chg="addSp modSp add replId">
        <pc:chgData name="Lucymara Krasnhak" userId="18487787413be9b2" providerId="Windows Live" clId="Web-{074C2EE6-16CE-9973-606C-35450BC7FC34}" dt="2026-08-31T04:51:54.738" v="784" actId="14100"/>
        <pc:sldMkLst>
          <pc:docMk/>
          <pc:sldMk cId="1071128987" sldId="310"/>
        </pc:sldMkLst>
        <pc:spChg chg="add mod">
          <ac:chgData name="Lucymara Krasnhak" userId="18487787413be9b2" providerId="Windows Live" clId="Web-{074C2EE6-16CE-9973-606C-35450BC7FC34}" dt="2026-08-31T04:51:54.738" v="784" actId="14100"/>
          <ac:spMkLst>
            <pc:docMk/>
            <pc:sldMk cId="1071128987" sldId="310"/>
            <ac:spMk id="3" creationId="{C6741802-EB24-E3A0-00D8-784E143DC036}"/>
          </ac:spMkLst>
        </pc:spChg>
      </pc:sldChg>
      <pc:sldChg chg="addSp modSp add replId">
        <pc:chgData name="Lucymara Krasnhak" userId="18487787413be9b2" providerId="Windows Live" clId="Web-{074C2EE6-16CE-9973-606C-35450BC7FC34}" dt="2026-08-31T04:51:28.660" v="779" actId="1076"/>
        <pc:sldMkLst>
          <pc:docMk/>
          <pc:sldMk cId="4268207568" sldId="311"/>
        </pc:sldMkLst>
        <pc:spChg chg="add mod">
          <ac:chgData name="Lucymara Krasnhak" userId="18487787413be9b2" providerId="Windows Live" clId="Web-{074C2EE6-16CE-9973-606C-35450BC7FC34}" dt="2026-08-31T04:51:28.660" v="779" actId="1076"/>
          <ac:spMkLst>
            <pc:docMk/>
            <pc:sldMk cId="4268207568" sldId="311"/>
            <ac:spMk id="3" creationId="{A02E658E-6E03-569F-1DCB-7C384E6B46E2}"/>
          </ac:spMkLst>
        </pc:spChg>
      </pc:sldChg>
      <pc:sldChg chg="addSp modSp add replId">
        <pc:chgData name="Lucymara Krasnhak" userId="18487787413be9b2" providerId="Windows Live" clId="Web-{074C2EE6-16CE-9973-606C-35450BC7FC34}" dt="2026-08-31T04:50:48.472" v="770" actId="14100"/>
        <pc:sldMkLst>
          <pc:docMk/>
          <pc:sldMk cId="1373332428" sldId="312"/>
        </pc:sldMkLst>
        <pc:spChg chg="add mod">
          <ac:chgData name="Lucymara Krasnhak" userId="18487787413be9b2" providerId="Windows Live" clId="Web-{074C2EE6-16CE-9973-606C-35450BC7FC34}" dt="2026-08-31T04:50:48.472" v="770" actId="14100"/>
          <ac:spMkLst>
            <pc:docMk/>
            <pc:sldMk cId="1373332428" sldId="312"/>
            <ac:spMk id="3" creationId="{28326E68-B846-89A1-CB63-6D53AEF92B10}"/>
          </ac:spMkLst>
        </pc:spChg>
      </pc:sldChg>
      <pc:sldChg chg="addSp modSp add replId">
        <pc:chgData name="Lucymara Krasnhak" userId="18487787413be9b2" providerId="Windows Live" clId="Web-{074C2EE6-16CE-9973-606C-35450BC7FC34}" dt="2026-08-31T04:50:15.471" v="764" actId="14100"/>
        <pc:sldMkLst>
          <pc:docMk/>
          <pc:sldMk cId="3707344127" sldId="313"/>
        </pc:sldMkLst>
        <pc:spChg chg="add mod">
          <ac:chgData name="Lucymara Krasnhak" userId="18487787413be9b2" providerId="Windows Live" clId="Web-{074C2EE6-16CE-9973-606C-35450BC7FC34}" dt="2026-08-31T04:50:15.471" v="764" actId="14100"/>
          <ac:spMkLst>
            <pc:docMk/>
            <pc:sldMk cId="3707344127" sldId="313"/>
            <ac:spMk id="3" creationId="{AD133905-7F3D-B9C5-9D88-6929E0D2C43F}"/>
          </ac:spMkLst>
        </pc:spChg>
      </pc:sldChg>
      <pc:sldChg chg="addSp modSp add replId">
        <pc:chgData name="Lucymara Krasnhak" userId="18487787413be9b2" providerId="Windows Live" clId="Web-{074C2EE6-16CE-9973-606C-35450BC7FC34}" dt="2026-08-31T04:49:41.471" v="757" actId="14100"/>
        <pc:sldMkLst>
          <pc:docMk/>
          <pc:sldMk cId="2036294464" sldId="314"/>
        </pc:sldMkLst>
        <pc:spChg chg="add mod">
          <ac:chgData name="Lucymara Krasnhak" userId="18487787413be9b2" providerId="Windows Live" clId="Web-{074C2EE6-16CE-9973-606C-35450BC7FC34}" dt="2026-08-31T04:49:41.471" v="757" actId="14100"/>
          <ac:spMkLst>
            <pc:docMk/>
            <pc:sldMk cId="2036294464" sldId="314"/>
            <ac:spMk id="3" creationId="{B0A59FBA-29BC-2054-15B6-8F99EBC20E45}"/>
          </ac:spMkLst>
        </pc:spChg>
      </pc:sldChg>
      <pc:sldChg chg="addSp modSp add replId">
        <pc:chgData name="Lucymara Krasnhak" userId="18487787413be9b2" providerId="Windows Live" clId="Web-{074C2EE6-16CE-9973-606C-35450BC7FC34}" dt="2026-08-31T04:49:09.079" v="750" actId="14100"/>
        <pc:sldMkLst>
          <pc:docMk/>
          <pc:sldMk cId="4151909726" sldId="315"/>
        </pc:sldMkLst>
        <pc:spChg chg="add mod">
          <ac:chgData name="Lucymara Krasnhak" userId="18487787413be9b2" providerId="Windows Live" clId="Web-{074C2EE6-16CE-9973-606C-35450BC7FC34}" dt="2026-08-31T04:49:09.079" v="750" actId="14100"/>
          <ac:spMkLst>
            <pc:docMk/>
            <pc:sldMk cId="4151909726" sldId="315"/>
            <ac:spMk id="3" creationId="{A744B81E-5E15-81D7-72A1-F217578F4D81}"/>
          </ac:spMkLst>
        </pc:spChg>
      </pc:sldChg>
      <pc:sldChg chg="addSp modSp add replId">
        <pc:chgData name="Lucymara Krasnhak" userId="18487787413be9b2" providerId="Windows Live" clId="Web-{074C2EE6-16CE-9973-606C-35450BC7FC34}" dt="2026-08-31T04:48:41.876" v="743" actId="1076"/>
        <pc:sldMkLst>
          <pc:docMk/>
          <pc:sldMk cId="1838963453" sldId="316"/>
        </pc:sldMkLst>
        <pc:spChg chg="add mod">
          <ac:chgData name="Lucymara Krasnhak" userId="18487787413be9b2" providerId="Windows Live" clId="Web-{074C2EE6-16CE-9973-606C-35450BC7FC34}" dt="2026-08-31T04:48:41.876" v="743" actId="1076"/>
          <ac:spMkLst>
            <pc:docMk/>
            <pc:sldMk cId="1838963453" sldId="316"/>
            <ac:spMk id="3" creationId="{9B266C24-E0F2-2988-705F-9B316B0AB848}"/>
          </ac:spMkLst>
        </pc:spChg>
      </pc:sldChg>
      <pc:sldChg chg="addSp modSp add replId">
        <pc:chgData name="Lucymara Krasnhak" userId="18487787413be9b2" providerId="Windows Live" clId="Web-{074C2EE6-16CE-9973-606C-35450BC7FC34}" dt="2026-08-31T04:47:12.280" v="728" actId="14100"/>
        <pc:sldMkLst>
          <pc:docMk/>
          <pc:sldMk cId="819195748" sldId="317"/>
        </pc:sldMkLst>
        <pc:spChg chg="add mod">
          <ac:chgData name="Lucymara Krasnhak" userId="18487787413be9b2" providerId="Windows Live" clId="Web-{074C2EE6-16CE-9973-606C-35450BC7FC34}" dt="2026-08-31T04:47:12.280" v="728" actId="14100"/>
          <ac:spMkLst>
            <pc:docMk/>
            <pc:sldMk cId="819195748" sldId="317"/>
            <ac:spMk id="3" creationId="{2CAE0418-8300-BCC9-0693-59B1A4F81AF2}"/>
          </ac:spMkLst>
        </pc:spChg>
      </pc:sldChg>
      <pc:sldChg chg="addSp modSp add replId">
        <pc:chgData name="Lucymara Krasnhak" userId="18487787413be9b2" providerId="Windows Live" clId="Web-{074C2EE6-16CE-9973-606C-35450BC7FC34}" dt="2026-08-31T04:47:42.828" v="734" actId="14100"/>
        <pc:sldMkLst>
          <pc:docMk/>
          <pc:sldMk cId="249448312" sldId="318"/>
        </pc:sldMkLst>
        <pc:spChg chg="add mod">
          <ac:chgData name="Lucymara Krasnhak" userId="18487787413be9b2" providerId="Windows Live" clId="Web-{074C2EE6-16CE-9973-606C-35450BC7FC34}" dt="2026-08-31T04:47:42.828" v="734" actId="14100"/>
          <ac:spMkLst>
            <pc:docMk/>
            <pc:sldMk cId="249448312" sldId="318"/>
            <ac:spMk id="3" creationId="{67F96BE1-62E4-B63A-6F33-E7CF9EDFAEE2}"/>
          </ac:spMkLst>
        </pc:spChg>
      </pc:sldChg>
      <pc:sldChg chg="add del replId">
        <pc:chgData name="Lucymara Krasnhak" userId="18487787413be9b2" providerId="Windows Live" clId="Web-{074C2EE6-16CE-9973-606C-35450BC7FC34}" dt="2026-08-31T04:46:38.842" v="721"/>
        <pc:sldMkLst>
          <pc:docMk/>
          <pc:sldMk cId="648921640" sldId="31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30.08.2026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7683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30.08.2026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6588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30.08.2026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6397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30.08.2026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005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30.08.2026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1375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30.08.2026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4613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30.08.2026</a:t>
            </a:fld>
            <a:endParaRPr lang="de-DE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4421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30.08.2026</a:t>
            </a:fld>
            <a:endParaRPr lang="de-DE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8533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30.08.2026</a:t>
            </a:fld>
            <a:endParaRPr lang="de-DE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8281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30.08.2026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7836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30.08.2026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5566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E51C7C-CEA3-4CAA-BE4B-344879E7C377}" type="datetimeFigureOut">
              <a:rPr lang="de-DE" smtClean="0"/>
              <a:t>30.08.2026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5746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capa-apresentação.png">
            <a:extLst>
              <a:ext uri="{FF2B5EF4-FFF2-40B4-BE49-F238E27FC236}">
                <a16:creationId xmlns:a16="http://schemas.microsoft.com/office/drawing/2014/main" id="{9AA6BB7D-600B-7584-7C05-DE995EF996C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C5DB08D-8403-E994-DEC4-9662E1A85577}"/>
              </a:ext>
            </a:extLst>
          </p:cNvPr>
          <p:cNvSpPr txBox="1"/>
          <p:nvPr/>
        </p:nvSpPr>
        <p:spPr>
          <a:xfrm>
            <a:off x="1508699" y="2396897"/>
            <a:ext cx="10089283" cy="21236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3200">
                <a:solidFill>
                  <a:schemeClr val="bg1"/>
                </a:solidFill>
              </a:rPr>
              <a:t>Comunicação Pública 360º </a:t>
            </a:r>
            <a:endParaRPr lang="pt-BR" sz="3200" dirty="0">
              <a:solidFill>
                <a:schemeClr val="bg1"/>
              </a:solidFill>
            </a:endParaRPr>
          </a:p>
          <a:p>
            <a:r>
              <a:rPr lang="pt-BR" sz="3200" dirty="0">
                <a:solidFill>
                  <a:schemeClr val="bg1"/>
                </a:solidFill>
              </a:rPr>
              <a:t>Estratégica e Impac</a:t>
            </a:r>
            <a:r>
              <a:rPr lang="pt-BR" sz="3200">
                <a:solidFill>
                  <a:schemeClr val="bg1"/>
                </a:solidFill>
              </a:rPr>
              <a:t>tos</a:t>
            </a:r>
            <a:endParaRPr lang="pt-BR" sz="3200" dirty="0">
              <a:solidFill>
                <a:schemeClr val="bg1"/>
              </a:solidFill>
            </a:endParaRPr>
          </a:p>
          <a:p>
            <a:r>
              <a:rPr lang="pt-BR" sz="3200" dirty="0">
                <a:solidFill>
                  <a:schemeClr val="bg1"/>
                </a:solidFill>
              </a:rPr>
              <a:t>Atuaç</a:t>
            </a:r>
            <a:r>
              <a:rPr lang="pt-BR" sz="3200">
                <a:solidFill>
                  <a:schemeClr val="bg1"/>
                </a:solidFill>
              </a:rPr>
              <a:t>ão e Assessoramento</a:t>
            </a:r>
            <a:endParaRPr lang="pt-BR" sz="3200" dirty="0">
              <a:solidFill>
                <a:schemeClr val="bg1"/>
              </a:solidFill>
            </a:endParaRPr>
          </a:p>
          <a:p>
            <a:r>
              <a:rPr lang="pt-BR" sz="3600" dirty="0">
                <a:solidFill>
                  <a:schemeClr val="bg1"/>
                </a:solidFill>
              </a:rPr>
              <a:t>Conduta Ética, Assédio, e </a:t>
            </a:r>
            <a:r>
              <a:rPr lang="pt-BR" sz="3600">
                <a:solidFill>
                  <a:schemeClr val="bg1"/>
                </a:solidFill>
              </a:rPr>
              <a:t>Violências Laborais</a:t>
            </a:r>
            <a:endParaRPr lang="pt-BR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350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87E6F1-CCD6-B946-FB25-85E7D61F21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0F245A8-7309-5384-F549-24656F7F0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FUNDO-APRESENTAÇÃO.png">
            <a:extLst>
              <a:ext uri="{FF2B5EF4-FFF2-40B4-BE49-F238E27FC236}">
                <a16:creationId xmlns:a16="http://schemas.microsoft.com/office/drawing/2014/main" id="{CB870EFE-5838-C5E6-6D8B-3503EB3FF32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7F5B6CE4-075E-460E-20CF-889A1338C432}"/>
              </a:ext>
            </a:extLst>
          </p:cNvPr>
          <p:cNvSpPr txBox="1"/>
          <p:nvPr/>
        </p:nvSpPr>
        <p:spPr>
          <a:xfrm>
            <a:off x="369795" y="526677"/>
            <a:ext cx="11261911" cy="582723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pt-BR" b="1" i="0">
                <a:solidFill>
                  <a:srgbClr val="000000"/>
                </a:solidFill>
                <a:latin typeface="Arial"/>
                <a:ea typeface="Segoe UI"/>
                <a:cs typeface="Arial"/>
              </a:rPr>
              <a:t>Abuso de Autoridade</a:t>
            </a:r>
            <a:r>
              <a:rPr lang="pt-BR" b="0" i="0" dirty="0">
                <a:solidFill>
                  <a:srgbClr val="000000"/>
                </a:solidFill>
                <a:latin typeface="Arial"/>
                <a:ea typeface="Segoe UI"/>
                <a:cs typeface="Arial"/>
              </a:rPr>
              <a:t> </a:t>
            </a:r>
            <a:endParaRPr lang="pt-BR"/>
          </a:p>
          <a:p>
            <a:pPr algn="l" rtl="0">
              <a:lnSpc>
                <a:spcPct val="150000"/>
              </a:lnSpc>
            </a:pPr>
            <a:r>
              <a:rPr lang="pt-BR" b="0" i="0">
                <a:solidFill>
                  <a:srgbClr val="000000"/>
                </a:solidFill>
                <a:latin typeface="Arial"/>
                <a:ea typeface="Segoe UI"/>
                <a:cs typeface="Arial"/>
              </a:rPr>
              <a:t>Extrapolação das funções institucionais, causando prejuízo a terceiros ou à própria instituição. </a:t>
            </a:r>
            <a:endParaRPr lang="pt-BR">
              <a:latin typeface="Arial"/>
              <a:cs typeface="Arial"/>
            </a:endParaRPr>
          </a:p>
          <a:p>
            <a:pPr algn="l" rtl="0">
              <a:lnSpc>
                <a:spcPct val="150000"/>
              </a:lnSpc>
            </a:pPr>
            <a:r>
              <a:rPr lang="pt-BR" b="1" i="0">
                <a:solidFill>
                  <a:srgbClr val="000000"/>
                </a:solidFill>
                <a:latin typeface="Arial"/>
                <a:ea typeface="Segoe UI"/>
                <a:cs typeface="Arial"/>
              </a:rPr>
              <a:t>Exemplo:</a:t>
            </a:r>
            <a:r>
              <a:rPr lang="pt-BR" b="0" i="0">
                <a:solidFill>
                  <a:srgbClr val="000000"/>
                </a:solidFill>
                <a:latin typeface="Arial"/>
                <a:ea typeface="Segoe UI"/>
                <a:cs typeface="Arial"/>
              </a:rPr>
              <a:t> aplicar sanções sem processo adequado ou sem base normativa. </a:t>
            </a:r>
            <a:endParaRPr lang="pt-BR">
              <a:latin typeface="Arial"/>
              <a:cs typeface="Arial"/>
            </a:endParaRPr>
          </a:p>
          <a:p>
            <a:pPr algn="l" rtl="0">
              <a:lnSpc>
                <a:spcPct val="150000"/>
              </a:lnSpc>
            </a:pPr>
            <a:r>
              <a:rPr lang="pt-BR" b="1" i="0">
                <a:solidFill>
                  <a:srgbClr val="000000"/>
                </a:solidFill>
                <a:latin typeface="Arial"/>
                <a:ea typeface="Segoe UI"/>
                <a:cs typeface="Arial"/>
              </a:rPr>
              <a:t>aplicar sanções sem processo adequado ou sem base normativa</a:t>
            </a:r>
            <a:r>
              <a:rPr lang="pt-BR" b="0" i="0">
                <a:solidFill>
                  <a:srgbClr val="000000"/>
                </a:solidFill>
                <a:latin typeface="Arial"/>
                <a:ea typeface="Segoe UI"/>
                <a:cs typeface="Arial"/>
              </a:rPr>
              <a:t> — caracteriza </a:t>
            </a:r>
            <a:r>
              <a:rPr lang="pt-BR" b="1" i="0">
                <a:solidFill>
                  <a:srgbClr val="000000"/>
                </a:solidFill>
                <a:latin typeface="Arial"/>
                <a:ea typeface="Segoe UI"/>
                <a:cs typeface="Arial"/>
              </a:rPr>
              <a:t>Abuso de Autoridade</a:t>
            </a:r>
            <a:r>
              <a:rPr lang="pt-BR" b="0" i="0">
                <a:solidFill>
                  <a:srgbClr val="000000"/>
                </a:solidFill>
                <a:latin typeface="Arial"/>
                <a:ea typeface="Segoe UI"/>
                <a:cs typeface="Arial"/>
              </a:rPr>
              <a:t>, que ocorre quando o agente público extrapola suas funções institucionais e causa prejuízo a terceiros ou à própria instituição. </a:t>
            </a:r>
            <a:endParaRPr lang="pt-BR"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pt-BR" b="1">
                <a:highlight>
                  <a:srgbClr val="FFFFFF"/>
                </a:highlight>
                <a:latin typeface="Arial"/>
                <a:cs typeface="Arial"/>
              </a:rPr>
              <a:t>Postura correta</a:t>
            </a:r>
            <a:endParaRPr lang="pt-BR">
              <a:highlight>
                <a:srgbClr val="C6C6C6"/>
              </a:highlight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pt-BR" b="1">
                <a:highlight>
                  <a:srgbClr val="FFFFFF"/>
                </a:highlight>
                <a:latin typeface="Arial"/>
                <a:cs typeface="Arial"/>
              </a:rPr>
              <a:t>Respeitar limites legais e normativos</a:t>
            </a:r>
            <a:r>
              <a:rPr lang="pt-BR">
                <a:highlight>
                  <a:srgbClr val="FFFFFF"/>
                </a:highlight>
                <a:latin typeface="Arial"/>
                <a:cs typeface="Arial"/>
              </a:rPr>
              <a:t>: aplicar sanções apenas quando previstas em lei ou regulamento.</a:t>
            </a:r>
            <a:endParaRPr lang="pt-BR">
              <a:highlight>
                <a:srgbClr val="C6C6C6"/>
              </a:highlight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pt-BR" b="1">
                <a:highlight>
                  <a:srgbClr val="FFFFFF"/>
                </a:highlight>
                <a:latin typeface="Arial"/>
                <a:cs typeface="Arial"/>
              </a:rPr>
              <a:t>Garantir contraditório e ampla defesa</a:t>
            </a:r>
            <a:r>
              <a:rPr lang="pt-BR">
                <a:highlight>
                  <a:srgbClr val="FFFFFF"/>
                </a:highlight>
                <a:latin typeface="Arial"/>
                <a:cs typeface="Arial"/>
              </a:rPr>
              <a:t>: assegurar que o colaborador ou servidor tenha oportunidade de se manifestar.</a:t>
            </a:r>
            <a:endParaRPr lang="pt-BR">
              <a:highlight>
                <a:srgbClr val="C6C6C6"/>
              </a:highlight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pt-BR" b="1">
                <a:highlight>
                  <a:srgbClr val="FFFFFF"/>
                </a:highlight>
                <a:latin typeface="Arial"/>
                <a:cs typeface="Arial"/>
              </a:rPr>
              <a:t>Atuar com imparcialidade</a:t>
            </a:r>
            <a:r>
              <a:rPr lang="pt-BR">
                <a:highlight>
                  <a:srgbClr val="FFFFFF"/>
                </a:highlight>
                <a:latin typeface="Arial"/>
                <a:cs typeface="Arial"/>
              </a:rPr>
              <a:t>: decisões devem ser fundamentadas em fatos e normas, não em interesses pessoais.</a:t>
            </a:r>
            <a:endParaRPr lang="pt-BR">
              <a:highlight>
                <a:srgbClr val="C6C6C6"/>
              </a:highlight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pt-BR" b="1">
                <a:highlight>
                  <a:srgbClr val="FFFFFF"/>
                </a:highlight>
                <a:latin typeface="Arial"/>
                <a:cs typeface="Arial"/>
              </a:rPr>
              <a:t>Promover justiça e transparência</a:t>
            </a:r>
            <a:r>
              <a:rPr lang="pt-BR">
                <a:highlight>
                  <a:srgbClr val="FFFFFF"/>
                </a:highlight>
                <a:latin typeface="Arial"/>
                <a:cs typeface="Arial"/>
              </a:rPr>
              <a:t>: cada medida deve ser motivada e registrada formalmente.</a:t>
            </a:r>
            <a:endParaRPr lang="pt-BR">
              <a:highlight>
                <a:srgbClr val="C6C6C6"/>
              </a:highlight>
              <a:latin typeface="Arial"/>
              <a:cs typeface="Arial"/>
            </a:endParaRPr>
          </a:p>
          <a:p>
            <a:pPr>
              <a:lnSpc>
                <a:spcPts val="1395"/>
              </a:lnSpc>
            </a:pPr>
            <a:endParaRPr lang="pt-BR" dirty="0">
              <a:latin typeface="Arial"/>
              <a:cs typeface="Arial"/>
            </a:endParaRPr>
          </a:p>
          <a:p>
            <a:pPr algn="ctr"/>
            <a:endParaRPr lang="pt-BR" sz="1000" dirty="0">
              <a:latin typeface="Arial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4114114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UNDO-APRESENTAÇÃO.png">
            <a:extLst>
              <a:ext uri="{FF2B5EF4-FFF2-40B4-BE49-F238E27FC236}">
                <a16:creationId xmlns:a16="http://schemas.microsoft.com/office/drawing/2014/main" id="{C25C5A03-2C9D-8056-DFF4-7656FA9C9E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96608937-7535-8926-8A69-8366AF71F8DD}"/>
              </a:ext>
            </a:extLst>
          </p:cNvPr>
          <p:cNvSpPr txBox="1"/>
          <p:nvPr/>
        </p:nvSpPr>
        <p:spPr>
          <a:xfrm>
            <a:off x="179295" y="638736"/>
            <a:ext cx="11822205" cy="521681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pt-BR" sz="1400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Definições: </a:t>
            </a:r>
            <a:endParaRPr lang="pt-BR" sz="1400" b="0" i="0" dirty="0">
              <a:solidFill>
                <a:srgbClr val="000000"/>
              </a:solidFill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1400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Abuso de Poder: uso indevido da posição hierárquica. </a:t>
            </a:r>
            <a:endParaRPr lang="pt-BR" sz="1400" b="0" i="0" dirty="0">
              <a:solidFill>
                <a:srgbClr val="000000"/>
              </a:solidFill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1400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O </a:t>
            </a:r>
            <a:r>
              <a:rPr lang="pt-BR" sz="1400" b="1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abuso de poder</a:t>
            </a:r>
            <a:r>
              <a:rPr lang="pt-BR" sz="1400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 acontece quando um gestor ou líder utiliza sua posição hierárquica de forma inadequada, impondo decisões ou exigências que não têm justificativa legítima e que prejudicam colaboradores ou a própria instituição. </a:t>
            </a:r>
            <a:endParaRPr lang="pt-BR" sz="1400" b="0" i="0" dirty="0">
              <a:solidFill>
                <a:srgbClr val="000000"/>
              </a:solidFill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1400" b="1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Características principais:</a:t>
            </a:r>
            <a:r>
              <a:rPr lang="pt-BR" sz="1400" b="0" i="0" dirty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 </a:t>
            </a:r>
          </a:p>
          <a:p>
            <a:pPr algn="l" rtl="0">
              <a:lnSpc>
                <a:spcPct val="150000"/>
              </a:lnSpc>
            </a:pPr>
            <a:r>
              <a:rPr lang="pt-BR" sz="1400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Imposição de tarefas fora das atribuições do cargo como forma de punição. </a:t>
            </a:r>
            <a:endParaRPr lang="pt-BR" sz="1400" b="0" i="0" dirty="0">
              <a:solidFill>
                <a:srgbClr val="000000"/>
              </a:solidFill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1400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Favorecimento pessoal ou de grupos específicos sem critérios objetivos. </a:t>
            </a:r>
            <a:endParaRPr lang="pt-BR" sz="1400" b="0" i="0" dirty="0">
              <a:solidFill>
                <a:srgbClr val="000000"/>
              </a:solidFill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1400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Uso da autoridade para intimidar ou silenciar opiniões divergentes. </a:t>
            </a:r>
            <a:endParaRPr lang="pt-BR" sz="1400" b="0" i="0" dirty="0">
              <a:solidFill>
                <a:srgbClr val="000000"/>
              </a:solidFill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1400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Tomada de decisões sem transparência ou sem considerar o coletivo. </a:t>
            </a:r>
            <a:endParaRPr lang="pt-BR" sz="1400" b="0" i="0" dirty="0">
              <a:solidFill>
                <a:srgbClr val="000000"/>
              </a:solidFill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1400" b="1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Exemplo prático:</a:t>
            </a:r>
            <a:r>
              <a:rPr lang="pt-BR" sz="1400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 Um chefe que ameaça um funcionário com demissão caso ele não aceite realizar atividades que não fazem parte de sua função.</a:t>
            </a:r>
            <a:endParaRPr lang="pt-BR" sz="1400" b="0" i="0" dirty="0">
              <a:solidFill>
                <a:srgbClr val="000000"/>
              </a:solidFill>
              <a:latin typeface="Arial"/>
              <a:ea typeface="Segoe UI"/>
              <a:cs typeface="Segoe UI"/>
            </a:endParaRPr>
          </a:p>
          <a:p>
            <a:pPr>
              <a:lnSpc>
                <a:spcPct val="150000"/>
              </a:lnSpc>
            </a:pPr>
            <a:r>
              <a:rPr lang="pt-BR" sz="1400" b="1">
                <a:highlight>
                  <a:srgbClr val="FFFFFF"/>
                </a:highlight>
                <a:latin typeface="Arial"/>
                <a:cs typeface="Arial"/>
              </a:rPr>
              <a:t>Problema da conduta</a:t>
            </a:r>
            <a:endParaRPr lang="pt-BR" sz="1400">
              <a:highlight>
                <a:srgbClr val="C6C6C6"/>
              </a:highlight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pt-BR" sz="1400" b="1">
                <a:highlight>
                  <a:srgbClr val="FFFFFF"/>
                </a:highlight>
                <a:latin typeface="Arial"/>
                <a:cs typeface="Arial"/>
              </a:rPr>
              <a:t>Desvio de finalidade</a:t>
            </a:r>
            <a:r>
              <a:rPr lang="pt-BR" sz="1400">
                <a:highlight>
                  <a:srgbClr val="FFFFFF"/>
                </a:highlight>
                <a:latin typeface="Arial"/>
                <a:cs typeface="Arial"/>
              </a:rPr>
              <a:t>: o poder hierárquico é usado para impor tarefas como forma de punição ou intimidação.</a:t>
            </a:r>
            <a:endParaRPr lang="pt-BR" sz="1400">
              <a:highlight>
                <a:srgbClr val="C6C6C6"/>
              </a:highlight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pt-BR" sz="1400" b="1">
                <a:highlight>
                  <a:srgbClr val="FFFFFF"/>
                </a:highlight>
                <a:latin typeface="Arial"/>
                <a:cs typeface="Arial"/>
              </a:rPr>
              <a:t>Violação da legalidade e da moralidade administrativa</a:t>
            </a:r>
            <a:r>
              <a:rPr lang="pt-BR" sz="1400">
                <a:highlight>
                  <a:srgbClr val="FFFFFF"/>
                </a:highlight>
                <a:latin typeface="Arial"/>
                <a:cs typeface="Arial"/>
              </a:rPr>
              <a:t>: exigir atividades fora da função sem respaldo normativo fere princípios constitucionais.</a:t>
            </a:r>
            <a:endParaRPr lang="pt-BR" sz="1400">
              <a:highlight>
                <a:srgbClr val="C6C6C6"/>
              </a:highlight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pt-BR" sz="1400" b="1">
                <a:highlight>
                  <a:srgbClr val="FFFFFF"/>
                </a:highlight>
                <a:latin typeface="Arial"/>
                <a:cs typeface="Arial"/>
              </a:rPr>
              <a:t>Assédio moral</a:t>
            </a:r>
            <a:r>
              <a:rPr lang="pt-BR" sz="1400">
                <a:highlight>
                  <a:srgbClr val="FFFFFF"/>
                </a:highlight>
                <a:latin typeface="Arial"/>
                <a:cs typeface="Arial"/>
              </a:rPr>
              <a:t>: a ameaça de demissão cria um ambiente de medo e insegurança.</a:t>
            </a:r>
            <a:endParaRPr lang="pt-BR" sz="1400">
              <a:highlight>
                <a:srgbClr val="C6C6C6"/>
              </a:highlight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pt-BR" sz="1400" b="1">
                <a:highlight>
                  <a:srgbClr val="FFFFFF"/>
                </a:highlight>
                <a:latin typeface="Arial"/>
                <a:cs typeface="Arial"/>
              </a:rPr>
              <a:t>Quebra da ética funcional</a:t>
            </a:r>
            <a:r>
              <a:rPr lang="pt-BR" sz="1400">
                <a:highlight>
                  <a:srgbClr val="FFFFFF"/>
                </a:highlight>
                <a:latin typeface="Arial"/>
                <a:cs typeface="Arial"/>
              </a:rPr>
              <a:t>: o gestor deixa de agir em prol da instituição e passa a usar sua posição para impor vontades pessoais.</a:t>
            </a:r>
            <a:endParaRPr lang="pt-BR" sz="1400">
              <a:highlight>
                <a:srgbClr val="C6C6C6"/>
              </a:highlight>
              <a:latin typeface="Arial"/>
              <a:cs typeface="Arial"/>
            </a:endParaRPr>
          </a:p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176082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DE970F-02A6-1BA0-7B84-E2F86C584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D847D8D-C099-4092-AE12-162546AFC4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FUNDO-APRESENTAÇÃO.png">
            <a:extLst>
              <a:ext uri="{FF2B5EF4-FFF2-40B4-BE49-F238E27FC236}">
                <a16:creationId xmlns:a16="http://schemas.microsoft.com/office/drawing/2014/main" id="{1FCD5F4C-F80A-6499-8497-4A2DA2F671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EB8760A3-F415-7CB3-2DB3-19C7A85388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6259598"/>
              </p:ext>
            </p:extLst>
          </p:nvPr>
        </p:nvGraphicFramePr>
        <p:xfrm>
          <a:off x="381000" y="358588"/>
          <a:ext cx="10905075" cy="4871891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003534">
                  <a:extLst>
                    <a:ext uri="{9D8B030D-6E8A-4147-A177-3AD203B41FA5}">
                      <a16:colId xmlns:a16="http://schemas.microsoft.com/office/drawing/2014/main" val="1902893858"/>
                    </a:ext>
                  </a:extLst>
                </a:gridCol>
                <a:gridCol w="1906715">
                  <a:extLst>
                    <a:ext uri="{9D8B030D-6E8A-4147-A177-3AD203B41FA5}">
                      <a16:colId xmlns:a16="http://schemas.microsoft.com/office/drawing/2014/main" val="3686394347"/>
                    </a:ext>
                  </a:extLst>
                </a:gridCol>
                <a:gridCol w="2358306">
                  <a:extLst>
                    <a:ext uri="{9D8B030D-6E8A-4147-A177-3AD203B41FA5}">
                      <a16:colId xmlns:a16="http://schemas.microsoft.com/office/drawing/2014/main" val="2307686091"/>
                    </a:ext>
                  </a:extLst>
                </a:gridCol>
                <a:gridCol w="2692818">
                  <a:extLst>
                    <a:ext uri="{9D8B030D-6E8A-4147-A177-3AD203B41FA5}">
                      <a16:colId xmlns:a16="http://schemas.microsoft.com/office/drawing/2014/main" val="1400517705"/>
                    </a:ext>
                  </a:extLst>
                </a:gridCol>
                <a:gridCol w="2943702">
                  <a:extLst>
                    <a:ext uri="{9D8B030D-6E8A-4147-A177-3AD203B41FA5}">
                      <a16:colId xmlns:a16="http://schemas.microsoft.com/office/drawing/2014/main" val="3504477812"/>
                    </a:ext>
                  </a:extLst>
                </a:gridCol>
              </a:tblGrid>
              <a:tr h="641039"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pt-BR" sz="1600" b="1" i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Prática</a:t>
                      </a:r>
                      <a:r>
                        <a:rPr lang="pt-BR" sz="1600" b="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66675" marR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pt-BR" sz="1600" b="1" i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Definição</a:t>
                      </a:r>
                      <a:r>
                        <a:rPr lang="pt-BR" sz="1600" b="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66675" marR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pt-BR" sz="1600" b="1" i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Exemplos</a:t>
                      </a:r>
                      <a:r>
                        <a:rPr lang="pt-BR" sz="1600" b="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66675" marR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pt-BR" sz="1600" b="1" i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Impactos</a:t>
                      </a:r>
                      <a:r>
                        <a:rPr lang="pt-BR" sz="1600" b="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66675" marR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pt-BR" sz="1600" b="1" i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Prevenção</a:t>
                      </a:r>
                      <a:r>
                        <a:rPr lang="pt-BR" sz="1600" b="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66675" marR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808669"/>
                  </a:ext>
                </a:extLst>
              </a:tr>
              <a:tr h="1982290"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pt-BR" sz="1600" b="1" i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Abuso de Poder</a:t>
                      </a:r>
                      <a:r>
                        <a:rPr lang="pt-BR" sz="1600" b="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66675" marR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pt-BR" sz="1600" b="0" i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Uso arbitrário da posição hierárquica </a:t>
                      </a:r>
                    </a:p>
                  </a:txBody>
                  <a:tcPr marL="66675" marR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pt-BR" sz="1600" b="0" i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Favorecimento de amigos, exclusão de reuniões, tarefas pessoais </a:t>
                      </a:r>
                    </a:p>
                  </a:txBody>
                  <a:tcPr marL="66675" marR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pt-BR" sz="1600" b="0" i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Desmotivação, perda de credibilidade, clima tóxico </a:t>
                      </a:r>
                    </a:p>
                  </a:txBody>
                  <a:tcPr marL="66675" marR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pt-BR" sz="1600" b="0" i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Avaliações objetivas, diversidade de ideias, comissões de acompanhamento </a:t>
                      </a:r>
                    </a:p>
                  </a:txBody>
                  <a:tcPr marL="66675" marR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5491815"/>
                  </a:ext>
                </a:extLst>
              </a:tr>
              <a:tr h="2248562"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pt-BR" sz="1600" b="1" i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Abuso de Autoridade</a:t>
                      </a:r>
                      <a:r>
                        <a:rPr lang="pt-BR" sz="1600" b="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66675" marR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pt-BR" sz="1600" b="0" i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Extrapolação dos limites legais e violação de direitos </a:t>
                      </a:r>
                    </a:p>
                  </a:txBody>
                  <a:tcPr marL="66675" marR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pt-BR" sz="1600" b="0" i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Suspensão sem processo, ameaças de demissão coletiva, discriminação </a:t>
                      </a:r>
                    </a:p>
                  </a:txBody>
                  <a:tcPr marL="66675" marR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pt-BR" sz="1600" b="0" i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Violação de direitos, responsabilização judicial, insegurança institucional </a:t>
                      </a:r>
                    </a:p>
                  </a:txBody>
                  <a:tcPr marL="66675" marR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pt-BR" sz="1600" b="0" i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Treinamentos legais, canais de denúncia, fiscalização de compliance </a:t>
                      </a:r>
                    </a:p>
                  </a:txBody>
                  <a:tcPr marL="66675" marR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68881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82098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EC00AC-5139-F618-A8C0-3C572A852F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B186085-547E-2D5F-2E6C-F83FBED36F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FUNDO-APRESENTAÇÃO.png">
            <a:extLst>
              <a:ext uri="{FF2B5EF4-FFF2-40B4-BE49-F238E27FC236}">
                <a16:creationId xmlns:a16="http://schemas.microsoft.com/office/drawing/2014/main" id="{1163EADE-7537-FC5A-4EF0-EB987618DE2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513F7E6-AD38-85C2-A3AF-EF9431622075}"/>
              </a:ext>
            </a:extLst>
          </p:cNvPr>
          <p:cNvSpPr txBox="1"/>
          <p:nvPr/>
        </p:nvSpPr>
        <p:spPr>
          <a:xfrm>
            <a:off x="235324" y="268941"/>
            <a:ext cx="11564469" cy="66787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/>
            <a:r>
              <a:rPr lang="pt-BR" sz="1600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O assédio no ambiente de trabalho pode assumir diferentes formas e intensidades. Reconhecer essas tipologias é essencial para prevenir, identificar e agir corretamente diante de condutas que ferem a dignidade e a integridade dos colaboradores. </a:t>
            </a:r>
            <a:endParaRPr lang="pt-BR" sz="1600" b="0" i="0" dirty="0">
              <a:solidFill>
                <a:srgbClr val="000000"/>
              </a:solidFill>
              <a:latin typeface="Arial"/>
              <a:ea typeface="Segoe UI"/>
              <a:cs typeface="Segoe UI"/>
            </a:endParaRPr>
          </a:p>
          <a:p>
            <a:r>
              <a:rPr lang="pt-BR" sz="1600" b="1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O assédio</a:t>
            </a:r>
            <a:r>
              <a:rPr lang="pt-BR" sz="1600" b="1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 no ambiente de trabalho</a:t>
            </a:r>
            <a:r>
              <a:rPr lang="pt-BR" sz="1600" b="0" i="0" dirty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 pode se manifestar de formas diversas e com diferentes intensidades, e reconhecer essas tipologias é o primeiro passo para combatê-lo. </a:t>
            </a:r>
          </a:p>
          <a:p>
            <a:r>
              <a:rPr lang="pt-BR" sz="1600" b="1">
                <a:highlight>
                  <a:srgbClr val="FFFFFF"/>
                </a:highlight>
                <a:latin typeface="Arial"/>
                <a:cs typeface="Arial"/>
              </a:rPr>
              <a:t>Assédio moral</a:t>
            </a:r>
            <a:r>
              <a:rPr lang="pt-BR" sz="1600">
                <a:highlight>
                  <a:srgbClr val="FFFFFF"/>
                </a:highlight>
                <a:latin typeface="Arial"/>
                <a:cs typeface="Arial"/>
              </a:rPr>
              <a:t>: práticas repetitivas de humilhação, isolamento ou intimidação.</a:t>
            </a:r>
            <a:endParaRPr lang="pt-BR" sz="1600">
              <a:highlight>
                <a:srgbClr val="C6C6C6"/>
              </a:highlight>
              <a:latin typeface="Arial"/>
              <a:cs typeface="Arial"/>
            </a:endParaRPr>
          </a:p>
          <a:p>
            <a:r>
              <a:rPr lang="pt-BR" sz="1600" b="1">
                <a:highlight>
                  <a:srgbClr val="FFFFFF"/>
                </a:highlight>
                <a:latin typeface="Arial"/>
                <a:cs typeface="Arial"/>
              </a:rPr>
              <a:t>Assédio sexual</a:t>
            </a:r>
            <a:r>
              <a:rPr lang="pt-BR" sz="1600">
                <a:highlight>
                  <a:srgbClr val="FFFFFF"/>
                </a:highlight>
                <a:latin typeface="Arial"/>
                <a:cs typeface="Arial"/>
              </a:rPr>
              <a:t>: condutas de natureza sexual indesejadas, que constrangem ou pressionam o colaborador.</a:t>
            </a:r>
            <a:endParaRPr lang="pt-BR" sz="1600">
              <a:highlight>
                <a:srgbClr val="C6C6C6"/>
              </a:highlight>
              <a:latin typeface="Arial"/>
              <a:cs typeface="Arial"/>
            </a:endParaRPr>
          </a:p>
          <a:p>
            <a:r>
              <a:rPr lang="pt-BR" sz="1600" b="1">
                <a:highlight>
                  <a:srgbClr val="FFFFFF"/>
                </a:highlight>
                <a:latin typeface="Arial"/>
                <a:cs typeface="Arial"/>
              </a:rPr>
              <a:t>Assédio institucional</a:t>
            </a:r>
            <a:r>
              <a:rPr lang="pt-BR" sz="1600">
                <a:highlight>
                  <a:srgbClr val="FFFFFF"/>
                </a:highlight>
                <a:latin typeface="Arial"/>
                <a:cs typeface="Arial"/>
              </a:rPr>
              <a:t>: quando a própria estrutura ou cultura da organização favorece práticas abusivas.</a:t>
            </a:r>
            <a:endParaRPr lang="pt-BR" sz="1600">
              <a:highlight>
                <a:srgbClr val="C6C6C6"/>
              </a:highlight>
              <a:latin typeface="Arial"/>
              <a:cs typeface="Arial"/>
            </a:endParaRPr>
          </a:p>
          <a:p>
            <a:r>
              <a:rPr lang="pt-BR" sz="1600" b="1">
                <a:highlight>
                  <a:srgbClr val="FFFFFF"/>
                </a:highlight>
                <a:latin typeface="Arial"/>
                <a:cs typeface="Arial"/>
              </a:rPr>
              <a:t>Assédio vertical</a:t>
            </a:r>
            <a:r>
              <a:rPr lang="pt-BR" sz="1600">
                <a:highlight>
                  <a:srgbClr val="FFFFFF"/>
                </a:highlight>
                <a:latin typeface="Arial"/>
                <a:cs typeface="Arial"/>
              </a:rPr>
              <a:t>: de superiores para subordinados, usando a hierarquia como forma de pressão.</a:t>
            </a:r>
            <a:endParaRPr lang="pt-BR" sz="1600">
              <a:highlight>
                <a:srgbClr val="C6C6C6"/>
              </a:highlight>
              <a:latin typeface="Arial"/>
              <a:cs typeface="Arial"/>
            </a:endParaRPr>
          </a:p>
          <a:p>
            <a:r>
              <a:rPr lang="pt-BR" sz="1600" b="1">
                <a:highlight>
                  <a:srgbClr val="FFFFFF"/>
                </a:highlight>
                <a:latin typeface="Arial"/>
                <a:cs typeface="Arial"/>
              </a:rPr>
              <a:t>Assédio horizontal</a:t>
            </a:r>
            <a:r>
              <a:rPr lang="pt-BR" sz="1600">
                <a:highlight>
                  <a:srgbClr val="FFFFFF"/>
                </a:highlight>
                <a:latin typeface="Arial"/>
                <a:cs typeface="Arial"/>
              </a:rPr>
              <a:t>: entre colegas de mesmo nível, por meio de exclusão, boatos ou hostilidade.</a:t>
            </a:r>
            <a:endParaRPr lang="pt-BR" sz="1600" dirty="0">
              <a:highlight>
                <a:srgbClr val="FFFFFF"/>
              </a:highlight>
              <a:latin typeface="Arial"/>
              <a:cs typeface="Arial"/>
            </a:endParaRPr>
          </a:p>
          <a:p>
            <a:r>
              <a:rPr lang="pt-BR" sz="1600" b="1">
                <a:highlight>
                  <a:srgbClr val="FFFFFF"/>
                </a:highlight>
                <a:latin typeface="Arial"/>
                <a:cs typeface="Arial"/>
              </a:rPr>
              <a:t>Assédio Institucional</a:t>
            </a:r>
            <a:r>
              <a:rPr lang="pt-BR" sz="1600">
                <a:highlight>
                  <a:srgbClr val="FFFFFF"/>
                </a:highlight>
                <a:latin typeface="Arial"/>
                <a:cs typeface="Arial"/>
              </a:rPr>
              <a:t> Condutas sistemáticas praticadas pela própria organização ou por seus representantes, que fragilizam ou punem o trabalhador. </a:t>
            </a:r>
            <a:r>
              <a:rPr lang="pt-BR" sz="1600" i="1">
                <a:highlight>
                  <a:srgbClr val="FFFFFF"/>
                </a:highlight>
                <a:latin typeface="Arial"/>
                <a:cs typeface="Arial"/>
              </a:rPr>
              <a:t>Exemplo:</a:t>
            </a:r>
            <a:r>
              <a:rPr lang="pt-BR" sz="1600">
                <a:highlight>
                  <a:srgbClr val="FFFFFF"/>
                </a:highlight>
                <a:latin typeface="Arial"/>
                <a:cs typeface="Arial"/>
              </a:rPr>
              <a:t> metas abusivas impostas sem suporte adequado.</a:t>
            </a:r>
            <a:endParaRPr lang="pt-BR" sz="1600">
              <a:highlight>
                <a:srgbClr val="C6C6C6"/>
              </a:highlight>
              <a:latin typeface="Arial"/>
              <a:cs typeface="Arial"/>
            </a:endParaRPr>
          </a:p>
          <a:p>
            <a:r>
              <a:rPr lang="pt-BR" sz="1600" b="1">
                <a:highlight>
                  <a:srgbClr val="FFFFFF"/>
                </a:highlight>
                <a:latin typeface="Arial"/>
                <a:cs typeface="Arial"/>
              </a:rPr>
              <a:t>Assédio Moral</a:t>
            </a:r>
            <a:r>
              <a:rPr lang="pt-BR" sz="1600">
                <a:highlight>
                  <a:srgbClr val="FFFFFF"/>
                </a:highlight>
                <a:latin typeface="Arial"/>
                <a:cs typeface="Arial"/>
              </a:rPr>
              <a:t> Ataques individuais e repetitivos que visam desestabilizar emocionalmente alguém. </a:t>
            </a:r>
            <a:r>
              <a:rPr lang="pt-BR" sz="1600" i="1">
                <a:highlight>
                  <a:srgbClr val="FFFFFF"/>
                </a:highlight>
                <a:latin typeface="Arial"/>
                <a:cs typeface="Arial"/>
              </a:rPr>
              <a:t>Exemplo:</a:t>
            </a:r>
            <a:r>
              <a:rPr lang="pt-BR" sz="1600">
                <a:highlight>
                  <a:srgbClr val="FFFFFF"/>
                </a:highlight>
                <a:latin typeface="Arial"/>
                <a:cs typeface="Arial"/>
              </a:rPr>
              <a:t> críticas constantes e humilhantes diante de colegas.</a:t>
            </a:r>
            <a:endParaRPr lang="pt-BR" sz="1600">
              <a:highlight>
                <a:srgbClr val="C6C6C6"/>
              </a:highlight>
              <a:latin typeface="Arial"/>
              <a:cs typeface="Arial"/>
            </a:endParaRPr>
          </a:p>
          <a:p>
            <a:r>
              <a:rPr lang="pt-BR" sz="1600" b="1">
                <a:highlight>
                  <a:srgbClr val="FFFFFF"/>
                </a:highlight>
                <a:latin typeface="Arial"/>
                <a:cs typeface="Arial"/>
              </a:rPr>
              <a:t>Assédio Moral Coletivo</a:t>
            </a:r>
            <a:r>
              <a:rPr lang="pt-BR" sz="1600">
                <a:highlight>
                  <a:srgbClr val="FFFFFF"/>
                </a:highlight>
                <a:latin typeface="Arial"/>
                <a:cs typeface="Arial"/>
              </a:rPr>
              <a:t> Práticas que atingem um grupo de trabalhadores, criando ambiente hostil. </a:t>
            </a:r>
            <a:r>
              <a:rPr lang="pt-BR" sz="1600" i="1">
                <a:highlight>
                  <a:srgbClr val="FFFFFF"/>
                </a:highlight>
                <a:latin typeface="Arial"/>
                <a:cs typeface="Arial"/>
              </a:rPr>
              <a:t>Exemplo:</a:t>
            </a:r>
            <a:r>
              <a:rPr lang="pt-BR" sz="1600">
                <a:highlight>
                  <a:srgbClr val="FFFFFF"/>
                </a:highlight>
                <a:latin typeface="Arial"/>
                <a:cs typeface="Arial"/>
              </a:rPr>
              <a:t> pressão exagerada sobre toda a equipe com ameaças de demissão.</a:t>
            </a:r>
            <a:endParaRPr lang="pt-BR" sz="1600">
              <a:highlight>
                <a:srgbClr val="C6C6C6"/>
              </a:highlight>
              <a:latin typeface="Arial"/>
              <a:cs typeface="Arial"/>
            </a:endParaRPr>
          </a:p>
          <a:p>
            <a:r>
              <a:rPr lang="pt-BR" sz="1600" b="1">
                <a:highlight>
                  <a:srgbClr val="FFFFFF"/>
                </a:highlight>
                <a:latin typeface="Arial"/>
                <a:cs typeface="Arial"/>
              </a:rPr>
              <a:t>Assédio Ideológico</a:t>
            </a:r>
            <a:r>
              <a:rPr lang="pt-BR" sz="1600">
                <a:highlight>
                  <a:srgbClr val="FFFFFF"/>
                </a:highlight>
                <a:latin typeface="Arial"/>
                <a:cs typeface="Arial"/>
              </a:rPr>
              <a:t> Discriminação ou perseguição por convicções políticas, religiosas ou filosóficas. </a:t>
            </a:r>
            <a:r>
              <a:rPr lang="pt-BR" sz="1600" i="1">
                <a:highlight>
                  <a:srgbClr val="FFFFFF"/>
                </a:highlight>
                <a:latin typeface="Arial"/>
                <a:cs typeface="Arial"/>
              </a:rPr>
              <a:t>Exemplo:</a:t>
            </a:r>
            <a:r>
              <a:rPr lang="pt-BR" sz="1600">
                <a:highlight>
                  <a:srgbClr val="FFFFFF"/>
                </a:highlight>
                <a:latin typeface="Arial"/>
                <a:cs typeface="Arial"/>
              </a:rPr>
              <a:t> ridicularizar um colaborador por suas crenças.</a:t>
            </a:r>
            <a:endParaRPr lang="pt-BR" sz="1600">
              <a:highlight>
                <a:srgbClr val="C6C6C6"/>
              </a:highlight>
              <a:latin typeface="Arial"/>
              <a:cs typeface="Arial"/>
            </a:endParaRPr>
          </a:p>
          <a:p>
            <a:r>
              <a:rPr lang="pt-BR" sz="1600" b="1">
                <a:highlight>
                  <a:srgbClr val="FFFFFF"/>
                </a:highlight>
                <a:latin typeface="Arial"/>
                <a:cs typeface="Arial"/>
              </a:rPr>
              <a:t>Assédio Sexual</a:t>
            </a:r>
            <a:r>
              <a:rPr lang="pt-BR" sz="1600">
                <a:highlight>
                  <a:srgbClr val="FFFFFF"/>
                </a:highlight>
                <a:latin typeface="Arial"/>
                <a:cs typeface="Arial"/>
              </a:rPr>
              <a:t> Condutas de natureza sexual indesejadas, que constrangem ou intimidam. </a:t>
            </a:r>
            <a:r>
              <a:rPr lang="pt-BR" sz="1600" i="1">
                <a:highlight>
                  <a:srgbClr val="FFFFFF"/>
                </a:highlight>
                <a:latin typeface="Arial"/>
                <a:cs typeface="Arial"/>
              </a:rPr>
              <a:t>Exemplo:</a:t>
            </a:r>
            <a:r>
              <a:rPr lang="pt-BR" sz="1600" dirty="0"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pt-BR" sz="1600">
                <a:highlight>
                  <a:srgbClr val="FFFFFF"/>
                </a:highlight>
                <a:latin typeface="Arial"/>
                <a:cs typeface="Arial"/>
              </a:rPr>
              <a:t>insinuações, toques ou propostas impróprias.</a:t>
            </a:r>
            <a:endParaRPr lang="pt-BR" sz="1600">
              <a:highlight>
                <a:srgbClr val="C6C6C6"/>
              </a:highlight>
              <a:latin typeface="Arial"/>
              <a:cs typeface="Arial"/>
            </a:endParaRPr>
          </a:p>
          <a:p>
            <a:r>
              <a:rPr lang="pt-BR" sz="1600" b="1">
                <a:highlight>
                  <a:srgbClr val="FFFFFF"/>
                </a:highlight>
                <a:latin typeface="Arial"/>
                <a:cs typeface="Arial"/>
              </a:rPr>
              <a:t>Assédio Racial</a:t>
            </a:r>
            <a:r>
              <a:rPr lang="pt-BR" sz="1600">
                <a:highlight>
                  <a:srgbClr val="FFFFFF"/>
                </a:highlight>
                <a:latin typeface="Arial"/>
                <a:cs typeface="Arial"/>
              </a:rPr>
              <a:t> Práticas discriminatórias baseadas em raça, cor ou etnia. </a:t>
            </a:r>
            <a:r>
              <a:rPr lang="pt-BR" sz="1600" i="1">
                <a:highlight>
                  <a:srgbClr val="FFFFFF"/>
                </a:highlight>
                <a:latin typeface="Arial"/>
                <a:cs typeface="Arial"/>
              </a:rPr>
              <a:t>Exemplo:</a:t>
            </a:r>
            <a:r>
              <a:rPr lang="pt-BR" sz="1600">
                <a:highlight>
                  <a:srgbClr val="FFFFFF"/>
                </a:highlight>
                <a:latin typeface="Arial"/>
                <a:cs typeface="Arial"/>
              </a:rPr>
              <a:t> piadas racistas ou exclusão de oportunidades.</a:t>
            </a:r>
            <a:endParaRPr lang="pt-BR" sz="1600">
              <a:highlight>
                <a:srgbClr val="C6C6C6"/>
              </a:highlight>
              <a:latin typeface="Arial"/>
              <a:cs typeface="Arial"/>
            </a:endParaRPr>
          </a:p>
          <a:p>
            <a:r>
              <a:rPr lang="pt-BR" sz="1600" b="1" dirty="0" err="1">
                <a:highlight>
                  <a:srgbClr val="FFFFFF"/>
                </a:highlight>
                <a:latin typeface="Arial"/>
                <a:cs typeface="Arial"/>
              </a:rPr>
              <a:t>Stalking</a:t>
            </a:r>
            <a:r>
              <a:rPr lang="pt-BR" sz="1600" dirty="0">
                <a:highlight>
                  <a:srgbClr val="FFFFFF"/>
                </a:highlight>
                <a:latin typeface="Arial"/>
                <a:cs typeface="Arial"/>
              </a:rPr>
              <a:t> Perseguição insistente e invasiva, presencial ou digital. </a:t>
            </a:r>
            <a:r>
              <a:rPr lang="pt-BR" sz="1600" i="1" dirty="0">
                <a:highlight>
                  <a:srgbClr val="FFFFFF"/>
                </a:highlight>
                <a:latin typeface="Arial"/>
                <a:cs typeface="Arial"/>
              </a:rPr>
              <a:t>Exemplo:</a:t>
            </a:r>
            <a:r>
              <a:rPr lang="pt-BR" sz="1600" dirty="0">
                <a:highlight>
                  <a:srgbClr val="FFFFFF"/>
                </a:highlight>
                <a:latin typeface="Arial"/>
                <a:cs typeface="Arial"/>
              </a:rPr>
              <a:t> monitorar redes sociais de colegas sem consentimento.</a:t>
            </a:r>
            <a:endParaRPr lang="pt-BR" sz="1600" dirty="0">
              <a:highlight>
                <a:srgbClr val="C6C6C6"/>
              </a:highlight>
              <a:latin typeface="Arial"/>
              <a:cs typeface="Arial"/>
            </a:endParaRPr>
          </a:p>
          <a:p>
            <a:r>
              <a:rPr lang="pt-BR" sz="1600" b="1">
                <a:highlight>
                  <a:srgbClr val="FFFFFF"/>
                </a:highlight>
                <a:latin typeface="Arial"/>
                <a:cs typeface="Arial"/>
              </a:rPr>
              <a:t>Bullying</a:t>
            </a:r>
            <a:r>
              <a:rPr lang="pt-BR" sz="1600">
                <a:highlight>
                  <a:srgbClr val="FFFFFF"/>
                </a:highlight>
                <a:latin typeface="Arial"/>
                <a:cs typeface="Arial"/>
              </a:rPr>
              <a:t> Agressões repetitivas, geralmente em grupo, que visam humilhar ou excluir. </a:t>
            </a:r>
            <a:r>
              <a:rPr lang="pt-BR" sz="1600" i="1">
                <a:highlight>
                  <a:srgbClr val="FFFFFF"/>
                </a:highlight>
                <a:latin typeface="Arial"/>
                <a:cs typeface="Arial"/>
              </a:rPr>
              <a:t>Exemplo:</a:t>
            </a:r>
            <a:r>
              <a:rPr lang="pt-BR" sz="1600">
                <a:highlight>
                  <a:srgbClr val="FFFFFF"/>
                </a:highlight>
                <a:latin typeface="Arial"/>
                <a:cs typeface="Arial"/>
              </a:rPr>
              <a:t> apelidos pejorativos e isolamento de colegas.</a:t>
            </a:r>
            <a:endParaRPr lang="pt-BR" sz="1600">
              <a:highlight>
                <a:srgbClr val="C6C6C6"/>
              </a:highlight>
              <a:latin typeface="Arial"/>
              <a:cs typeface="Arial"/>
            </a:endParaRPr>
          </a:p>
          <a:p>
            <a:endParaRPr lang="pt-BR" sz="1000" dirty="0">
              <a:highlight>
                <a:srgbClr val="FFFFFF"/>
              </a:highlight>
              <a:latin typeface="Arial"/>
              <a:cs typeface="Arial"/>
            </a:endParaRPr>
          </a:p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133417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D1258E-B1D2-24E8-138B-1EB9C39AC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8775577-6F93-ABC8-AF2D-D5E5C87CF9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FUNDO-APRESENTAÇÃO.png">
            <a:extLst>
              <a:ext uri="{FF2B5EF4-FFF2-40B4-BE49-F238E27FC236}">
                <a16:creationId xmlns:a16="http://schemas.microsoft.com/office/drawing/2014/main" id="{DA25D9D4-D288-6F83-6E86-0344C0D54E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282E00CC-69A7-E28F-DE04-C57A740C5CB8}"/>
              </a:ext>
            </a:extLst>
          </p:cNvPr>
          <p:cNvSpPr txBox="1"/>
          <p:nvPr/>
        </p:nvSpPr>
        <p:spPr>
          <a:xfrm>
            <a:off x="705971" y="818029"/>
            <a:ext cx="11149852" cy="42421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Impactos da violação</a:t>
            </a:r>
            <a:r>
              <a:rPr lang="pt-BR" sz="2000" b="0" i="0" dirty="0">
                <a:latin typeface="Arial"/>
                <a:ea typeface="Segoe UI"/>
                <a:cs typeface="Segoe UI"/>
              </a:rPr>
              <a:t> </a:t>
            </a:r>
            <a:endParaRPr lang="pt-BR"/>
          </a:p>
          <a:p>
            <a:pPr algn="l" rtl="0">
              <a:lnSpc>
                <a:spcPct val="150000"/>
              </a:lnSpc>
            </a:pPr>
            <a:r>
              <a:rPr lang="pt-BR" sz="2000" b="0" i="0">
                <a:latin typeface="Arial"/>
                <a:ea typeface="Segoe UI"/>
                <a:cs typeface="Segoe UI"/>
              </a:rPr>
              <a:t>Compromete a confiança da sociedade na instituição. </a:t>
            </a:r>
            <a:endParaRPr lang="pt-BR" sz="2000" b="0" i="0" dirty="0"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2000" b="0" i="0">
                <a:latin typeface="Arial"/>
                <a:ea typeface="Segoe UI"/>
                <a:cs typeface="Segoe UI"/>
              </a:rPr>
              <a:t>Pode gerar responsabilização administrativa e disciplinar. </a:t>
            </a:r>
            <a:endParaRPr lang="pt-BR" sz="2000" b="0" i="0" dirty="0">
              <a:latin typeface="Arial"/>
              <a:ea typeface="Segoe UI"/>
              <a:cs typeface="Segoe UI"/>
            </a:endParaRPr>
          </a:p>
          <a:p>
            <a:pPr>
              <a:lnSpc>
                <a:spcPct val="150000"/>
              </a:lnSpc>
            </a:pPr>
            <a:r>
              <a:rPr lang="pt-BR" sz="2000" b="0" i="0">
                <a:latin typeface="Arial"/>
                <a:ea typeface="Segoe UI"/>
                <a:cs typeface="Segoe UI"/>
              </a:rPr>
              <a:t>Afeta o clima organizacional e a credibilidade do profissional.</a:t>
            </a:r>
            <a:endParaRPr lang="pt-BR" sz="2000" dirty="0">
              <a:latin typeface="Arial"/>
              <a:ea typeface="Segoe UI"/>
              <a:cs typeface="Segoe UI"/>
            </a:endParaRPr>
          </a:p>
          <a:p>
            <a:pPr>
              <a:lnSpc>
                <a:spcPct val="150000"/>
              </a:lnSpc>
            </a:pPr>
            <a:r>
              <a:rPr lang="pt-BR" sz="2000" b="1">
                <a:latin typeface="Arial"/>
                <a:cs typeface="Arial"/>
              </a:rPr>
              <a:t>Impactos</a:t>
            </a:r>
            <a:r>
              <a:rPr lang="pt-BR" sz="2000">
                <a:latin typeface="Arial"/>
                <a:cs typeface="Arial"/>
              </a:rPr>
              <a:t>: desmotivação, perda de credibilidade da liderança, clima organizacional tóxico.</a:t>
            </a:r>
          </a:p>
          <a:p>
            <a:pPr>
              <a:lnSpc>
                <a:spcPct val="150000"/>
              </a:lnSpc>
            </a:pPr>
            <a:r>
              <a:rPr lang="pt-BR" sz="2000" b="1">
                <a:highlight>
                  <a:srgbClr val="FFFFFF"/>
                </a:highlight>
                <a:latin typeface="Arial"/>
                <a:cs typeface="Arial"/>
              </a:rPr>
              <a:t>Impactos:</a:t>
            </a:r>
            <a:endParaRPr lang="pt-BR" sz="2000">
              <a:highlight>
                <a:srgbClr val="C6C6C6"/>
              </a:highlight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pt-BR" sz="2000">
                <a:highlight>
                  <a:srgbClr val="FFFFFF"/>
                </a:highlight>
                <a:latin typeface="Arial"/>
                <a:cs typeface="Arial"/>
              </a:rPr>
              <a:t> violação de direitos fundamentais, responsabilização administrativa e judicial, insegurança institucional.</a:t>
            </a:r>
            <a:endParaRPr lang="pt-BR" sz="2000">
              <a:highlight>
                <a:srgbClr val="C6C6C6"/>
              </a:highlight>
              <a:latin typeface="Arial"/>
              <a:cs typeface="Arial"/>
            </a:endParaRPr>
          </a:p>
          <a:p>
            <a:pPr>
              <a:lnSpc>
                <a:spcPts val="1380"/>
              </a:lnSpc>
            </a:pPr>
            <a:endParaRPr lang="pt-BR" sz="1000" dirty="0">
              <a:latin typeface="Arial"/>
              <a:cs typeface="Arial"/>
            </a:endParaRPr>
          </a:p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53175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904AE9-153C-7CA4-0631-EFB7018FAE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FEE0C4D-C7C4-3598-A23E-022D11C75F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FUNDO-APRESENTAÇÃO.png">
            <a:extLst>
              <a:ext uri="{FF2B5EF4-FFF2-40B4-BE49-F238E27FC236}">
                <a16:creationId xmlns:a16="http://schemas.microsoft.com/office/drawing/2014/main" id="{DE99920E-7670-3070-79D4-CB58F187983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2D9D58A-CDCB-6F57-9282-0D0C5DDDB988}"/>
              </a:ext>
            </a:extLst>
          </p:cNvPr>
          <p:cNvSpPr txBox="1"/>
          <p:nvPr/>
        </p:nvSpPr>
        <p:spPr>
          <a:xfrm>
            <a:off x="324971" y="358588"/>
            <a:ext cx="11530852" cy="70173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pt-BR" b="1" i="0">
                <a:solidFill>
                  <a:srgbClr val="0F4761"/>
                </a:solidFill>
                <a:latin typeface="Arial"/>
                <a:ea typeface="Segoe UI"/>
                <a:cs typeface="Segoe UI"/>
              </a:rPr>
              <a:t>Boas práticas de comunicação ética</a:t>
            </a:r>
            <a:r>
              <a:rPr lang="pt-BR" b="0" i="0" dirty="0">
                <a:solidFill>
                  <a:srgbClr val="0F4761"/>
                </a:solidFill>
                <a:latin typeface="Arial"/>
                <a:ea typeface="Segoe UI"/>
                <a:cs typeface="Segoe UI"/>
              </a:rPr>
              <a:t> </a:t>
            </a:r>
            <a:endParaRPr lang="pt-BR"/>
          </a:p>
          <a:p>
            <a:pPr algn="l" rtl="0">
              <a:lnSpc>
                <a:spcPct val="150000"/>
              </a:lnSpc>
            </a:pPr>
            <a:r>
              <a:rPr lang="pt-BR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Clareza e objetividade: evitar ambiguidades e excesso de jargões. </a:t>
            </a:r>
          </a:p>
          <a:p>
            <a:pPr algn="l" rtl="0">
              <a:lnSpc>
                <a:spcPct val="150000"/>
              </a:lnSpc>
            </a:pPr>
            <a:r>
              <a:rPr lang="pt-BR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Respeito e cordialidade: mesmo em situações de conflito. </a:t>
            </a:r>
          </a:p>
          <a:p>
            <a:pPr algn="l" rtl="0">
              <a:lnSpc>
                <a:spcPct val="150000"/>
              </a:lnSpc>
            </a:pPr>
            <a:r>
              <a:rPr lang="pt-BR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Transparência: fornecer informações completas e verdadeiras. </a:t>
            </a:r>
          </a:p>
          <a:p>
            <a:pPr algn="l" rtl="0">
              <a:lnSpc>
                <a:spcPct val="150000"/>
              </a:lnSpc>
            </a:pPr>
            <a:r>
              <a:rPr lang="pt-BR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Adequação ao público: ajustar linguagem conforme o contexto e os destinatários. </a:t>
            </a:r>
          </a:p>
          <a:p>
            <a:pPr algn="l" rtl="0">
              <a:lnSpc>
                <a:spcPct val="150000"/>
              </a:lnSpc>
            </a:pPr>
            <a:r>
              <a:rPr lang="pt-BR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Responsabilidade: assumir os efeitos da comunicação, evitando boatos ou informações não verificadas. </a:t>
            </a:r>
          </a:p>
          <a:p>
            <a:pPr algn="l" rtl="0">
              <a:lnSpc>
                <a:spcPct val="150000"/>
              </a:lnSpc>
            </a:pPr>
            <a:r>
              <a:rPr lang="pt-BR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Práticas Abusivas na Gestão: Abuso de Poder e Abuso de Autoridade </a:t>
            </a:r>
          </a:p>
          <a:p>
            <a:pPr algn="l" rtl="0">
              <a:lnSpc>
                <a:spcPct val="150000"/>
              </a:lnSpc>
            </a:pPr>
            <a:r>
              <a:rPr lang="pt-BR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Esses dois conceitos estão intimamente ligados, mas possuem nuances importantes que ajudam a diferenciar situações de má conduta na gestão</a:t>
            </a:r>
          </a:p>
          <a:p>
            <a:pPr>
              <a:lnSpc>
                <a:spcPct val="150000"/>
              </a:lnSpc>
            </a:pPr>
            <a:r>
              <a:rPr lang="pt-BR" b="1">
                <a:latin typeface="Arial"/>
                <a:cs typeface="Arial"/>
              </a:rPr>
              <a:t>Prevenção</a:t>
            </a:r>
            <a:r>
              <a:rPr lang="pt-BR">
                <a:latin typeface="Arial"/>
                <a:cs typeface="Arial"/>
              </a:rPr>
              <a:t>: avaliações de desempenho claras, cultura de diversidade de ideias, comissões de acompanhamento.</a:t>
            </a:r>
            <a:endParaRPr lang="pt-BR" dirty="0"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pt-BR" b="1">
                <a:highlight>
                  <a:srgbClr val="FFFFFF"/>
                </a:highlight>
                <a:latin typeface="Arial"/>
                <a:cs typeface="Arial"/>
              </a:rPr>
              <a:t>Prevenção:</a:t>
            </a:r>
            <a:endParaRPr lang="pt-BR">
              <a:highlight>
                <a:srgbClr val="C6C6C6"/>
              </a:highlight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pt-BR">
                <a:highlight>
                  <a:srgbClr val="FFFFFF"/>
                </a:highlight>
                <a:latin typeface="Arial"/>
                <a:cs typeface="Arial"/>
              </a:rPr>
              <a:t>Treinamentos sobre legislação e ética funcional.</a:t>
            </a:r>
            <a:endParaRPr lang="pt-BR">
              <a:highlight>
                <a:srgbClr val="C6C6C6"/>
              </a:highlight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pt-BR">
                <a:highlight>
                  <a:srgbClr val="FFFFFF"/>
                </a:highlight>
                <a:latin typeface="Arial"/>
                <a:cs typeface="Arial"/>
              </a:rPr>
              <a:t>Criação de canais de denúncia e controle interno.</a:t>
            </a:r>
            <a:endParaRPr lang="pt-BR">
              <a:highlight>
                <a:srgbClr val="C6C6C6"/>
              </a:highlight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pt-BR">
                <a:highlight>
                  <a:srgbClr val="FFFFFF"/>
                </a:highlight>
                <a:latin typeface="Arial"/>
                <a:cs typeface="Arial"/>
              </a:rPr>
              <a:t>Fiscalização por órgãos de compliance e auditoria.</a:t>
            </a:r>
            <a:endParaRPr lang="pt-BR">
              <a:highlight>
                <a:srgbClr val="C6C6C6"/>
              </a:highlight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endParaRPr lang="pt-BR" dirty="0">
              <a:latin typeface="Arial"/>
              <a:cs typeface="Arial"/>
            </a:endParaRPr>
          </a:p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20728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3B6433-84FF-424E-DC5C-7D4501CD0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A7746FC-1984-71D7-F61C-5FB31E987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FUNDO-APRESENTAÇÃO.png">
            <a:extLst>
              <a:ext uri="{FF2B5EF4-FFF2-40B4-BE49-F238E27FC236}">
                <a16:creationId xmlns:a16="http://schemas.microsoft.com/office/drawing/2014/main" id="{CC79F19C-7633-DFD8-BD5A-B0D298FCEC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ECBA1216-2376-18EB-DCC9-079037FE9301}"/>
              </a:ext>
            </a:extLst>
          </p:cNvPr>
          <p:cNvSpPr txBox="1"/>
          <p:nvPr/>
        </p:nvSpPr>
        <p:spPr>
          <a:xfrm>
            <a:off x="0" y="123265"/>
            <a:ext cx="12192000" cy="57708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pt-BR" b="1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De que forma contribuímos para um ambiente saudável e seguro?</a:t>
            </a:r>
            <a:r>
              <a:rPr lang="pt-BR" b="0" i="0" dirty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 </a:t>
            </a:r>
            <a:endParaRPr lang="pt-BR"/>
          </a:p>
          <a:p>
            <a:pPr algn="l" rtl="0">
              <a:lnSpc>
                <a:spcPct val="150000"/>
              </a:lnSpc>
            </a:pPr>
            <a:r>
              <a:rPr lang="pt-BR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Um ambiente saudável e seguro não se constrói apenas com normas e regulamentos, mas com atitudes cotidianas que reforçam respeito, confiança e cooperação. Cada colaborador tem um papel ativo nesse processo. </a:t>
            </a:r>
            <a:endParaRPr lang="pt-BR" b="0" i="0" dirty="0">
              <a:solidFill>
                <a:srgbClr val="000000"/>
              </a:solidFill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b="1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Respeito mútuo:</a:t>
            </a:r>
            <a:r>
              <a:rPr lang="pt-BR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 tratar colegas com dignidade, independentemente de hierarquia ou diferenças pessoais. </a:t>
            </a:r>
            <a:endParaRPr lang="pt-BR" b="0" i="0" dirty="0">
              <a:solidFill>
                <a:srgbClr val="000000"/>
              </a:solidFill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b="1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Comunicação clara e responsável:</a:t>
            </a:r>
            <a:r>
              <a:rPr lang="pt-BR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 evitar boatos, ruídos e mensagens agressivas; priorizar a transparência. </a:t>
            </a:r>
            <a:endParaRPr lang="pt-BR" b="0" i="0" dirty="0">
              <a:solidFill>
                <a:srgbClr val="000000"/>
              </a:solidFill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b="1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Apoio e empatia</a:t>
            </a:r>
            <a:r>
              <a:rPr lang="pt-BR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: estar atento às necessidades dos outros, oferecer ajuda e acolhimento em situações de dificuldade. </a:t>
            </a:r>
            <a:endParaRPr lang="pt-BR" b="0" i="0" dirty="0">
              <a:solidFill>
                <a:srgbClr val="000000"/>
              </a:solidFill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b="1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Prevenção de abusos: </a:t>
            </a:r>
            <a:r>
              <a:rPr lang="pt-BR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não se calar diante de condutas inadequadas e saber acionar os canais institucionais, como a Ouvidoria. </a:t>
            </a:r>
            <a:endParaRPr lang="pt-BR" b="0" i="0" dirty="0">
              <a:solidFill>
                <a:srgbClr val="000000"/>
              </a:solidFill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b="1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Exemplo pessoal:</a:t>
            </a:r>
            <a:r>
              <a:rPr lang="pt-BR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 nossas atitudes diárias servem de referência e podem inspirar ou desmotivar quem está ao redor. </a:t>
            </a:r>
            <a:endParaRPr lang="pt-BR" b="0" i="0" dirty="0">
              <a:solidFill>
                <a:srgbClr val="000000"/>
              </a:solidFill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b="1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Dinâmica sugerida:</a:t>
            </a:r>
            <a:r>
              <a:rPr lang="pt-BR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 peça que os participantes escrevam em uma folha ou compartilhem em voz alta uma ação simples que cada um pode adotar para tornar o ambiente de trabalho mais saudável e seguro. Depois, monte um “quadro coletivo de boas práticas” para reforçar o compromisso do grupo. </a:t>
            </a:r>
            <a:endParaRPr lang="pt-BR" b="0" i="0" dirty="0">
              <a:solidFill>
                <a:srgbClr val="000000"/>
              </a:solidFill>
              <a:latin typeface="Arial"/>
              <a:ea typeface="Segoe UI"/>
              <a:cs typeface="Segoe UI"/>
            </a:endParaRPr>
          </a:p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76405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5C9341-4EF9-1204-FB88-6C295AE02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2518BA8-3EF8-EF34-312C-D024216FD5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FUNDO-APRESENTAÇÃO.png">
            <a:extLst>
              <a:ext uri="{FF2B5EF4-FFF2-40B4-BE49-F238E27FC236}">
                <a16:creationId xmlns:a16="http://schemas.microsoft.com/office/drawing/2014/main" id="{BECDCF10-EF70-0405-C86F-5F3A42F9502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5553C5A0-1C5C-A412-24EA-794DB5F2A75D}"/>
              </a:ext>
            </a:extLst>
          </p:cNvPr>
          <p:cNvSpPr txBox="1"/>
          <p:nvPr/>
        </p:nvSpPr>
        <p:spPr>
          <a:xfrm>
            <a:off x="1322294" y="806824"/>
            <a:ext cx="8987117" cy="29495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pt-BR" b="1" i="0">
                <a:solidFill>
                  <a:srgbClr val="000000"/>
                </a:solidFill>
                <a:latin typeface="Arial"/>
                <a:ea typeface="Segoe UI"/>
                <a:cs typeface="Arial"/>
              </a:rPr>
              <a:t>Estamos atentos às condutas que podem ferir a dignidade de alguém?</a:t>
            </a:r>
            <a:r>
              <a:rPr lang="pt-BR" b="0" i="0" dirty="0">
                <a:solidFill>
                  <a:srgbClr val="000000"/>
                </a:solidFill>
                <a:latin typeface="Arial"/>
                <a:ea typeface="Segoe UI"/>
                <a:cs typeface="Arial"/>
              </a:rPr>
              <a:t> </a:t>
            </a:r>
            <a:endParaRPr lang="pt-BR"/>
          </a:p>
          <a:p>
            <a:pPr algn="l" rtl="0">
              <a:lnSpc>
                <a:spcPct val="150000"/>
              </a:lnSpc>
            </a:pPr>
            <a:r>
              <a:rPr lang="pt-BR">
                <a:solidFill>
                  <a:srgbClr val="000000"/>
                </a:solidFill>
                <a:latin typeface="Arial"/>
                <a:ea typeface="Segoe UI"/>
                <a:cs typeface="Arial"/>
              </a:rPr>
              <a:t>Dignidade</a:t>
            </a:r>
            <a:r>
              <a:rPr lang="pt-BR" b="0" i="0">
                <a:solidFill>
                  <a:srgbClr val="000000"/>
                </a:solidFill>
                <a:latin typeface="Arial"/>
                <a:ea typeface="Segoe UI"/>
                <a:cs typeface="Arial"/>
              </a:rPr>
              <a:t> é um valor central no ambiente de trabalho. Muitas vezes, pequenas atitudes — uma palavra mal colocada, uma brincadeira inadequada, um gesto de indiferença — podem gerar impactos profundos na vida de um colega. Estar atento significa desenvolver sensibilidade para perceber quando uma conduta ultrapassa o limite do respeito e passa a ferir a integridade de alguém. </a:t>
            </a:r>
            <a:endParaRPr lang="pt-BR" b="0" i="0" dirty="0">
              <a:solidFill>
                <a:srgbClr val="000000"/>
              </a:solidFill>
              <a:latin typeface="Arial"/>
              <a:ea typeface="Segoe UI"/>
              <a:cs typeface="Arial"/>
            </a:endParaRPr>
          </a:p>
          <a:p>
            <a:pPr algn="ctr">
              <a:lnSpc>
                <a:spcPct val="150000"/>
              </a:lnSpc>
            </a:pPr>
            <a:endParaRPr lang="pt-BR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77366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667C86-041C-86DE-BF34-B6EB740FB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482C9E2-9425-D1C5-4721-13B668ED80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FUNDO-APRESENTAÇÃO.png">
            <a:extLst>
              <a:ext uri="{FF2B5EF4-FFF2-40B4-BE49-F238E27FC236}">
                <a16:creationId xmlns:a16="http://schemas.microsoft.com/office/drawing/2014/main" id="{CCD7C6C1-10E1-8383-A226-E9867F78816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A726919C-068B-C2AD-BD81-BF2740F0905C}"/>
              </a:ext>
            </a:extLst>
          </p:cNvPr>
          <p:cNvSpPr txBox="1"/>
          <p:nvPr/>
        </p:nvSpPr>
        <p:spPr>
          <a:xfrm>
            <a:off x="1647265" y="1154206"/>
            <a:ext cx="8897470" cy="36009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pt-BR" sz="2000" dirty="0" err="1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Pontos-chave</a:t>
            </a:r>
            <a:r>
              <a:rPr lang="pt-BR" sz="2000" b="0" i="0" dirty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 para discussão: </a:t>
            </a:r>
            <a:endParaRPr lang="pt-BR"/>
          </a:p>
          <a:p>
            <a:pPr algn="l" rtl="0">
              <a:lnSpc>
                <a:spcPct val="150000"/>
              </a:lnSpc>
            </a:pPr>
            <a:r>
              <a:rPr lang="pt-BR" sz="2000" b="1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Consciência:</a:t>
            </a:r>
            <a:r>
              <a:rPr lang="pt-BR" sz="2000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 perceber que nossas ações e palavras têm consequências. </a:t>
            </a:r>
            <a:endParaRPr lang="pt-BR" sz="2000" b="0" i="0" dirty="0">
              <a:solidFill>
                <a:srgbClr val="000000"/>
              </a:solidFill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2000" b="1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Empatia:</a:t>
            </a:r>
            <a:r>
              <a:rPr lang="pt-BR" sz="2000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 colocar-se no lugar do outro antes de agir ou falar. </a:t>
            </a:r>
            <a:endParaRPr lang="pt-BR" sz="2000" b="0" i="0" dirty="0">
              <a:solidFill>
                <a:srgbClr val="000000"/>
              </a:solidFill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2000" b="1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Responsabilidade:</a:t>
            </a:r>
            <a:r>
              <a:rPr lang="pt-BR" sz="2000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 assumir que cada colaborador é guardião da dignidade coletiva. </a:t>
            </a:r>
            <a:endParaRPr lang="pt-BR" sz="2000" b="0" i="0" dirty="0">
              <a:solidFill>
                <a:srgbClr val="000000"/>
              </a:solidFill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2000" b="1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Vigilância ética:</a:t>
            </a:r>
            <a:r>
              <a:rPr lang="pt-BR" sz="2000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 não normalizar comportamentos abusivos ou discriminatórios.  </a:t>
            </a:r>
            <a:endParaRPr lang="pt-BR" sz="2000" b="0" i="0" dirty="0">
              <a:solidFill>
                <a:srgbClr val="000000"/>
              </a:solidFill>
              <a:latin typeface="Arial"/>
              <a:ea typeface="Segoe UI"/>
              <a:cs typeface="Segoe UI"/>
            </a:endParaRPr>
          </a:p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7326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A8FDC9-305B-CE86-7191-EC9175A4F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EC823E-F4AE-7BF5-18FB-AD8578D4D5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FUNDO-APRESENTAÇÃO.png">
            <a:extLst>
              <a:ext uri="{FF2B5EF4-FFF2-40B4-BE49-F238E27FC236}">
                <a16:creationId xmlns:a16="http://schemas.microsoft.com/office/drawing/2014/main" id="{AA6CA2E2-C1CC-9667-2A22-3FFC02D5E8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436463D5-E6ED-9739-666F-D880ADCB822E}"/>
              </a:ext>
            </a:extLst>
          </p:cNvPr>
          <p:cNvSpPr txBox="1"/>
          <p:nvPr/>
        </p:nvSpPr>
        <p:spPr>
          <a:xfrm>
            <a:off x="1367118" y="2655795"/>
            <a:ext cx="7776882" cy="129266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b="0" i="0">
                <a:solidFill>
                  <a:srgbClr val="000000"/>
                </a:solidFill>
                <a:latin typeface="Arial"/>
                <a:cs typeface="Arial"/>
              </a:rPr>
              <a:t>“De que forma minhas atitudes diárias demonstram que estou comprometido com os valores da instituição que represento?”</a:t>
            </a:r>
            <a:endParaRPr lang="pt-BR" sz="2000">
              <a:latin typeface="Arial"/>
              <a:cs typeface="Arial"/>
            </a:endParaRPr>
          </a:p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9761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A10413-7891-6D80-2356-B1EB4B75F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4DDC240-2923-047F-9FBA-506A36CED7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FUNDO-APRESENTAÇÃO.png">
            <a:extLst>
              <a:ext uri="{FF2B5EF4-FFF2-40B4-BE49-F238E27FC236}">
                <a16:creationId xmlns:a16="http://schemas.microsoft.com/office/drawing/2014/main" id="{152FBCDF-8F3D-5320-510E-B785CBDB00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9D1D1748-FFB4-2A88-2B56-1A931E97D9AE}"/>
              </a:ext>
            </a:extLst>
          </p:cNvPr>
          <p:cNvSpPr txBox="1"/>
          <p:nvPr/>
        </p:nvSpPr>
        <p:spPr>
          <a:xfrm>
            <a:off x="1602442" y="1445559"/>
            <a:ext cx="7754469" cy="39728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0">
              <a:lnSpc>
                <a:spcPts val="4425"/>
              </a:lnSpc>
            </a:pPr>
            <a:r>
              <a:rPr lang="pt-BR" sz="4000" b="1" i="0" u="none" strike="noStrike" baseline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Professor Instrutor</a:t>
            </a:r>
            <a:r>
              <a:rPr lang="en-US" sz="4000" b="0" i="0" u="none" strike="noStrike" baseline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 </a:t>
            </a:r>
            <a:r>
              <a:rPr lang="en-US" sz="4000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​</a:t>
            </a:r>
          </a:p>
          <a:p>
            <a:pPr algn="ctr" rtl="0">
              <a:lnSpc>
                <a:spcPts val="4425"/>
              </a:lnSpc>
            </a:pPr>
            <a:r>
              <a:rPr lang="pt-BR" sz="4000" b="1" i="0" u="none" strike="noStrike" baseline="0">
                <a:solidFill>
                  <a:srgbClr val="141414"/>
                </a:solidFill>
                <a:latin typeface="Arial"/>
                <a:ea typeface="Segoe UI"/>
                <a:cs typeface="Segoe UI"/>
              </a:rPr>
              <a:t>Lucymara Correia</a:t>
            </a:r>
            <a:r>
              <a:rPr lang="en-US" sz="4000" b="0" i="0" u="none" strike="noStrike" baseline="0">
                <a:solidFill>
                  <a:srgbClr val="141414"/>
                </a:solidFill>
                <a:latin typeface="Arial"/>
                <a:ea typeface="Segoe UI"/>
                <a:cs typeface="Segoe UI"/>
              </a:rPr>
              <a:t> </a:t>
            </a:r>
            <a:r>
              <a:rPr lang="en-US" sz="4000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​</a:t>
            </a:r>
            <a:br>
              <a:rPr lang="en-US" sz="4000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</a:br>
            <a:r>
              <a:rPr lang="en-US" sz="4000" b="0" i="0" u="none" strike="noStrike" baseline="0">
                <a:solidFill>
                  <a:srgbClr val="141414"/>
                </a:solidFill>
                <a:latin typeface="Arial"/>
                <a:ea typeface="Segoe UI"/>
                <a:cs typeface="Segoe UI"/>
              </a:rPr>
              <a:t>Pedagoga </a:t>
            </a:r>
            <a:r>
              <a:rPr lang="en-US" sz="4000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​</a:t>
            </a:r>
          </a:p>
          <a:p>
            <a:pPr algn="ctr" rtl="0">
              <a:lnSpc>
                <a:spcPts val="4425"/>
              </a:lnSpc>
            </a:pPr>
            <a:r>
              <a:rPr lang="pt-BR" sz="4000" b="1" i="0" u="none" strike="noStrike" baseline="0">
                <a:solidFill>
                  <a:srgbClr val="141414"/>
                </a:solidFill>
                <a:latin typeface="Arial"/>
                <a:ea typeface="Segoe UI"/>
                <a:cs typeface="Segoe UI"/>
              </a:rPr>
              <a:t>Cerimonialista</a:t>
            </a:r>
            <a:r>
              <a:rPr lang="en-US" sz="4000" b="0" i="0" u="none" strike="noStrike" baseline="0">
                <a:solidFill>
                  <a:srgbClr val="141414"/>
                </a:solidFill>
                <a:latin typeface="Arial"/>
                <a:ea typeface="Segoe UI"/>
                <a:cs typeface="Segoe UI"/>
              </a:rPr>
              <a:t> </a:t>
            </a:r>
            <a:r>
              <a:rPr lang="en-US" sz="4000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​</a:t>
            </a:r>
          </a:p>
          <a:p>
            <a:pPr algn="ctr" rtl="0">
              <a:lnSpc>
                <a:spcPts val="3525"/>
              </a:lnSpc>
            </a:pPr>
            <a:r>
              <a:rPr lang="pt-BR" sz="4000" b="1" i="0" u="none" strike="noStrike" baseline="0">
                <a:solidFill>
                  <a:srgbClr val="141414"/>
                </a:solidFill>
                <a:latin typeface="Arial"/>
                <a:ea typeface="Segoe UI"/>
                <a:cs typeface="Segoe UI"/>
              </a:rPr>
              <a:t>Membro 39 da ABPC – </a:t>
            </a:r>
            <a:r>
              <a:rPr lang="pt-BR" sz="3200" b="1" i="0" u="none" strike="noStrike" baseline="0">
                <a:solidFill>
                  <a:srgbClr val="141414"/>
                </a:solidFill>
                <a:latin typeface="Arial"/>
                <a:ea typeface="Segoe UI"/>
                <a:cs typeface="Segoe UI"/>
              </a:rPr>
              <a:t>Assoc. Brasileira de Profissionais de Cerimonial</a:t>
            </a:r>
            <a:r>
              <a:rPr lang="pt-BR" sz="3200" b="0" i="0" u="none" strike="noStrike" baseline="0">
                <a:solidFill>
                  <a:srgbClr val="141414"/>
                </a:solidFill>
                <a:latin typeface="Arial"/>
                <a:ea typeface="Segoe UI"/>
                <a:cs typeface="Segoe UI"/>
              </a:rPr>
              <a:t> </a:t>
            </a:r>
            <a:r>
              <a:rPr lang="en-US" sz="3200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​</a:t>
            </a:r>
          </a:p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40590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54F78B-FB99-B7A8-B319-6C40D5FFE6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B7E7395-10EA-49E1-20EA-52FEC03BB0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FUNDO-APRESENTAÇÃO.png">
            <a:extLst>
              <a:ext uri="{FF2B5EF4-FFF2-40B4-BE49-F238E27FC236}">
                <a16:creationId xmlns:a16="http://schemas.microsoft.com/office/drawing/2014/main" id="{FAD24ABF-C5C0-F9F6-52D7-C0B23A5194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681BE40-9045-8C3A-961A-7D9BE858FD30}"/>
              </a:ext>
            </a:extLst>
          </p:cNvPr>
          <p:cNvSpPr txBox="1"/>
          <p:nvPr/>
        </p:nvSpPr>
        <p:spPr>
          <a:xfrm>
            <a:off x="2521324" y="1905000"/>
            <a:ext cx="7844117" cy="129266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b="0" i="0">
                <a:solidFill>
                  <a:srgbClr val="000000"/>
                </a:solidFill>
                <a:latin typeface="Arial"/>
                <a:cs typeface="Arial"/>
              </a:rPr>
              <a:t>“Será que minha forma de me comunicar e me comportar transmite respeito e fortalece a imagem da instituição?</a:t>
            </a:r>
            <a:endParaRPr lang="pt-BR" sz="2000">
              <a:latin typeface="Arial"/>
              <a:cs typeface="Arial"/>
            </a:endParaRPr>
          </a:p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63433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055A9E-DC84-0C58-C544-90193669F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652D9A7-1317-083E-2E35-221C52342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FUNDO-APRESENTAÇÃO.png">
            <a:extLst>
              <a:ext uri="{FF2B5EF4-FFF2-40B4-BE49-F238E27FC236}">
                <a16:creationId xmlns:a16="http://schemas.microsoft.com/office/drawing/2014/main" id="{9FF48204-CC07-089B-0314-D65DB6A644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04CC5030-24F4-2F55-32EB-1782B549BBEC}"/>
              </a:ext>
            </a:extLst>
          </p:cNvPr>
          <p:cNvSpPr txBox="1"/>
          <p:nvPr/>
        </p:nvSpPr>
        <p:spPr>
          <a:xfrm>
            <a:off x="425824" y="302559"/>
            <a:ext cx="11329145" cy="63709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Medidas Preventivas</a:t>
            </a:r>
            <a:r>
              <a:rPr lang="pt-BR" sz="2000" b="0" i="0" dirty="0">
                <a:latin typeface="Arial"/>
                <a:ea typeface="Segoe UI"/>
                <a:cs typeface="Segoe UI"/>
              </a:rPr>
              <a:t> </a:t>
            </a:r>
            <a:endParaRPr lang="pt-BR"/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Educação e treinamento contínuo</a:t>
            </a:r>
            <a:r>
              <a:rPr lang="pt-BR" sz="2000" b="0" i="0">
                <a:latin typeface="Arial"/>
                <a:ea typeface="Segoe UI"/>
                <a:cs typeface="Segoe UI"/>
              </a:rPr>
              <a:t>: capacitar servidores sobre ética pública, integridade e responsabilidade no uso de recursos. </a:t>
            </a:r>
            <a:endParaRPr lang="pt-BR" sz="2000" b="0" i="0" dirty="0"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Códigos de conduta</a:t>
            </a:r>
            <a:r>
              <a:rPr lang="pt-BR" sz="2000" b="0" i="0">
                <a:latin typeface="Arial"/>
                <a:ea typeface="Segoe UI"/>
                <a:cs typeface="Segoe UI"/>
              </a:rPr>
              <a:t>: estabelecer normas claras sobre o que é permitido e proibido, com exemplos práticos. </a:t>
            </a:r>
            <a:endParaRPr lang="pt-BR" sz="2000" b="0" i="0" dirty="0"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Cultura organizacional ética</a:t>
            </a:r>
            <a:r>
              <a:rPr lang="pt-BR" sz="2000" b="0" i="0">
                <a:latin typeface="Arial"/>
                <a:ea typeface="Segoe UI"/>
                <a:cs typeface="Segoe UI"/>
              </a:rPr>
              <a:t>: incentivar valores de transparência e serviço ao interesse coletivo. </a:t>
            </a:r>
            <a:endParaRPr lang="pt-BR" sz="2000" b="0" i="0" dirty="0"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Medidas de Controle</a:t>
            </a:r>
            <a:r>
              <a:rPr lang="pt-BR" sz="2000" b="0" i="0" dirty="0">
                <a:latin typeface="Arial"/>
                <a:ea typeface="Segoe UI"/>
                <a:cs typeface="Segoe UI"/>
              </a:rPr>
              <a:t> </a:t>
            </a:r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Sistemas de auditoria interna e externa</a:t>
            </a:r>
            <a:r>
              <a:rPr lang="pt-BR" sz="2000" b="0" i="0">
                <a:latin typeface="Arial"/>
                <a:ea typeface="Segoe UI"/>
                <a:cs typeface="Segoe UI"/>
              </a:rPr>
              <a:t>: monitorar o uso de veículos, equipamentos e recursos financeiros. </a:t>
            </a:r>
            <a:endParaRPr lang="pt-BR" sz="2000" b="0" i="0" dirty="0"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Controle de acesso e rastreabilidade</a:t>
            </a:r>
            <a:r>
              <a:rPr lang="pt-BR" sz="2000" b="0" i="0">
                <a:latin typeface="Arial"/>
                <a:ea typeface="Segoe UI"/>
                <a:cs typeface="Segoe UI"/>
              </a:rPr>
              <a:t>: uso de tecnologia para registrar quem utiliza bens públicos e para qual finalidade. </a:t>
            </a:r>
            <a:endParaRPr lang="pt-BR" sz="2000" b="0" i="0" dirty="0"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Transparência ativa</a:t>
            </a:r>
            <a:r>
              <a:rPr lang="pt-BR" sz="2000" b="0" i="0">
                <a:latin typeface="Arial"/>
                <a:ea typeface="Segoe UI"/>
                <a:cs typeface="Segoe UI"/>
              </a:rPr>
              <a:t>: disponibilizar informações sobre gastos e uso de recursos em portais públicos. </a:t>
            </a:r>
            <a:endParaRPr lang="pt-BR" sz="2000" b="0" i="0" dirty="0">
              <a:latin typeface="Arial"/>
              <a:ea typeface="Segoe UI"/>
              <a:cs typeface="Segoe UI"/>
            </a:endParaRPr>
          </a:p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65141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C8C609-B06E-FA79-E239-0A69A13C6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B6627F8-D9AE-6750-95A4-432E85466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FUNDO-APRESENTAÇÃO.png">
            <a:extLst>
              <a:ext uri="{FF2B5EF4-FFF2-40B4-BE49-F238E27FC236}">
                <a16:creationId xmlns:a16="http://schemas.microsoft.com/office/drawing/2014/main" id="{30B670B5-17EB-F06A-7C4D-E439B08992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BD817916-3C30-87E5-F23A-019D259AE60D}"/>
              </a:ext>
            </a:extLst>
          </p:cNvPr>
          <p:cNvSpPr txBox="1"/>
          <p:nvPr/>
        </p:nvSpPr>
        <p:spPr>
          <a:xfrm>
            <a:off x="1064559" y="829236"/>
            <a:ext cx="9368117" cy="36009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Medidas de Responsabilização</a:t>
            </a:r>
            <a:r>
              <a:rPr lang="pt-BR" sz="2000" b="0" i="0" dirty="0">
                <a:latin typeface="Arial"/>
                <a:ea typeface="Segoe UI"/>
                <a:cs typeface="Segoe UI"/>
              </a:rPr>
              <a:t> </a:t>
            </a:r>
            <a:endParaRPr lang="pt-BR"/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Aplicação rigorosa da Lei de Improbidade Administrativa</a:t>
            </a:r>
            <a:r>
              <a:rPr lang="pt-BR" sz="2000" b="0" i="0">
                <a:latin typeface="Arial"/>
                <a:ea typeface="Segoe UI"/>
                <a:cs typeface="Segoe UI"/>
              </a:rPr>
              <a:t>: responsabilizar agentes que desviem bens ou recursos. </a:t>
            </a:r>
            <a:endParaRPr lang="pt-BR" sz="2000" b="0" i="0" dirty="0"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Sanções disciplinares internas</a:t>
            </a:r>
            <a:r>
              <a:rPr lang="pt-BR" sz="2000" b="0" i="0">
                <a:latin typeface="Arial"/>
                <a:ea typeface="Segoe UI"/>
                <a:cs typeface="Segoe UI"/>
              </a:rPr>
              <a:t>: advertência, suspensão ou demissão, conforme a gravidade da infração. </a:t>
            </a:r>
            <a:endParaRPr lang="pt-BR" sz="2000" b="0" i="0" dirty="0"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Atuação dos órgãos de controle</a:t>
            </a:r>
            <a:r>
              <a:rPr lang="pt-BR" sz="2000" b="0" i="0">
                <a:latin typeface="Arial"/>
                <a:ea typeface="Segoe UI"/>
                <a:cs typeface="Segoe UI"/>
              </a:rPr>
              <a:t>: Ministério Público, Tribunais de Contas e Controladorias devem agir de forma independente e efetiva. </a:t>
            </a:r>
            <a:endParaRPr lang="pt-BR" sz="2000" b="0" i="0" dirty="0">
              <a:latin typeface="Arial"/>
              <a:ea typeface="Segoe UI"/>
              <a:cs typeface="Segoe UI"/>
            </a:endParaRPr>
          </a:p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99350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6F4468-3FFF-0F41-41CA-AC36A061BA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96AFBFA-2623-F1DE-5860-6FCFA94AE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FUNDO-APRESENTAÇÃO.png">
            <a:extLst>
              <a:ext uri="{FF2B5EF4-FFF2-40B4-BE49-F238E27FC236}">
                <a16:creationId xmlns:a16="http://schemas.microsoft.com/office/drawing/2014/main" id="{3654084F-8EAA-3D11-76EE-9DD6F0D10BB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DF8C453B-7F3F-9E3D-B80C-8BF0A0DCB6A9}"/>
              </a:ext>
            </a:extLst>
          </p:cNvPr>
          <p:cNvSpPr txBox="1"/>
          <p:nvPr/>
        </p:nvSpPr>
        <p:spPr>
          <a:xfrm>
            <a:off x="997324" y="1288677"/>
            <a:ext cx="9715499" cy="31393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Medidas Institucionais Estruturais</a:t>
            </a:r>
            <a:r>
              <a:rPr lang="pt-BR" sz="2000" b="0" i="0" dirty="0">
                <a:latin typeface="Arial"/>
                <a:ea typeface="Segoe UI"/>
                <a:cs typeface="Segoe UI"/>
              </a:rPr>
              <a:t> </a:t>
            </a:r>
            <a:endParaRPr lang="pt-BR"/>
          </a:p>
          <a:p>
            <a:pPr algn="l" rtl="0">
              <a:lnSpc>
                <a:spcPct val="150000"/>
              </a:lnSpc>
            </a:pPr>
            <a:r>
              <a:rPr lang="pt-BR" sz="2000" b="1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Ouvidorias e canais de denúncia</a:t>
            </a:r>
            <a:r>
              <a:rPr lang="pt-BR" sz="2000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: permitir que cidadãos e servidores relatem irregularidades de forma segura. </a:t>
            </a:r>
          </a:p>
          <a:p>
            <a:pPr algn="l" rtl="0">
              <a:lnSpc>
                <a:spcPct val="150000"/>
              </a:lnSpc>
            </a:pPr>
            <a:r>
              <a:rPr lang="pt-BR" sz="2000" b="1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Comissões de ética</a:t>
            </a:r>
            <a:r>
              <a:rPr lang="pt-BR" sz="2000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: avaliar condutas e recomendar medidas corretivas. </a:t>
            </a:r>
          </a:p>
          <a:p>
            <a:pPr algn="l" rtl="0">
              <a:lnSpc>
                <a:spcPct val="150000"/>
              </a:lnSpc>
            </a:pPr>
            <a:r>
              <a:rPr lang="pt-BR" sz="2000" b="1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Governança e compliance</a:t>
            </a:r>
            <a:r>
              <a:rPr lang="pt-BR" sz="2000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: implementar programas de integridade que alinhem práticas administrativas às normas legais e éticas.</a:t>
            </a:r>
          </a:p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63191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612806-C86C-4F7B-128E-965E6017E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A7FE511-72D7-9F44-1F05-40C0555269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FUNDO-APRESENTAÇÃO.png">
            <a:extLst>
              <a:ext uri="{FF2B5EF4-FFF2-40B4-BE49-F238E27FC236}">
                <a16:creationId xmlns:a16="http://schemas.microsoft.com/office/drawing/2014/main" id="{EEC9014B-1A85-494F-DBDD-5E0CCC6B07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2CAE0418-8300-BCC9-0693-59B1A4F81AF2}"/>
              </a:ext>
            </a:extLst>
          </p:cNvPr>
          <p:cNvSpPr txBox="1"/>
          <p:nvPr/>
        </p:nvSpPr>
        <p:spPr>
          <a:xfrm>
            <a:off x="840442" y="649942"/>
            <a:ext cx="9491381" cy="465197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pt-BR" sz="2000" b="1" i="0">
                <a:solidFill>
                  <a:srgbClr val="000000"/>
                </a:solidFill>
                <a:latin typeface="Arial"/>
                <a:ea typeface="Segoe UI"/>
                <a:cs typeface="Arial"/>
              </a:rPr>
              <a:t>Como evitar</a:t>
            </a:r>
            <a:r>
              <a:rPr lang="pt-BR" sz="2000" b="0" i="0" dirty="0">
                <a:solidFill>
                  <a:srgbClr val="000000"/>
                </a:solidFill>
                <a:latin typeface="Arial"/>
                <a:ea typeface="Segoe UI"/>
                <a:cs typeface="Arial"/>
              </a:rPr>
              <a:t> </a:t>
            </a:r>
            <a:endParaRPr lang="pt-BR"/>
          </a:p>
          <a:p>
            <a:pPr algn="l" rtl="0">
              <a:lnSpc>
                <a:spcPct val="150000"/>
              </a:lnSpc>
            </a:pPr>
            <a:r>
              <a:rPr lang="pt-BR" sz="2000" b="1" i="0">
                <a:solidFill>
                  <a:srgbClr val="000000"/>
                </a:solidFill>
                <a:latin typeface="Arial"/>
                <a:ea typeface="Segoe UI"/>
                <a:cs typeface="Arial"/>
              </a:rPr>
              <a:t>Treinamento em integridade e ética profissional</a:t>
            </a:r>
            <a:r>
              <a:rPr lang="pt-BR" sz="2000" b="0" i="0">
                <a:solidFill>
                  <a:srgbClr val="000000"/>
                </a:solidFill>
                <a:latin typeface="Arial"/>
                <a:ea typeface="Segoe UI"/>
                <a:cs typeface="Arial"/>
              </a:rPr>
              <a:t>: reforçar que a verdade é valor inegociável. </a:t>
            </a:r>
            <a:endParaRPr lang="pt-BR" sz="2000" b="0" i="0" dirty="0">
              <a:solidFill>
                <a:srgbClr val="000000"/>
              </a:solidFill>
              <a:latin typeface="Arial"/>
              <a:ea typeface="Segoe UI"/>
              <a:cs typeface="Arial"/>
            </a:endParaRPr>
          </a:p>
          <a:p>
            <a:pPr algn="l" rtl="0">
              <a:lnSpc>
                <a:spcPct val="150000"/>
              </a:lnSpc>
            </a:pPr>
            <a:r>
              <a:rPr lang="pt-BR" sz="2000" b="1" i="0">
                <a:solidFill>
                  <a:srgbClr val="000000"/>
                </a:solidFill>
                <a:latin typeface="Arial"/>
                <a:ea typeface="Segoe UI"/>
                <a:cs typeface="Arial"/>
              </a:rPr>
              <a:t>Revisão por pares</a:t>
            </a:r>
            <a:r>
              <a:rPr lang="pt-BR" sz="2000" b="0" i="0">
                <a:solidFill>
                  <a:srgbClr val="000000"/>
                </a:solidFill>
                <a:latin typeface="Arial"/>
                <a:ea typeface="Segoe UI"/>
                <a:cs typeface="Arial"/>
              </a:rPr>
              <a:t>: relatórios e documentos devem passar por checagem independente. </a:t>
            </a:r>
            <a:endParaRPr lang="pt-BR" sz="2000" b="0" i="0" dirty="0">
              <a:solidFill>
                <a:srgbClr val="000000"/>
              </a:solidFill>
              <a:latin typeface="Arial"/>
              <a:ea typeface="Segoe UI"/>
              <a:cs typeface="Arial"/>
            </a:endParaRPr>
          </a:p>
          <a:p>
            <a:pPr algn="l" rtl="0">
              <a:lnSpc>
                <a:spcPct val="150000"/>
              </a:lnSpc>
            </a:pPr>
            <a:r>
              <a:rPr lang="pt-BR" sz="2000" b="1" i="0">
                <a:solidFill>
                  <a:srgbClr val="000000"/>
                </a:solidFill>
                <a:latin typeface="Arial"/>
                <a:ea typeface="Segoe UI"/>
                <a:cs typeface="Arial"/>
              </a:rPr>
              <a:t>Canais de denúncia</a:t>
            </a:r>
            <a:r>
              <a:rPr lang="pt-BR" sz="2000" b="0" i="0">
                <a:solidFill>
                  <a:srgbClr val="000000"/>
                </a:solidFill>
                <a:latin typeface="Arial"/>
                <a:ea typeface="Segoe UI"/>
                <a:cs typeface="Arial"/>
              </a:rPr>
              <a:t>: permitir que irregularidades sejam reportadas com segurança. </a:t>
            </a:r>
            <a:endParaRPr lang="pt-BR" sz="2000" b="0" i="0" dirty="0">
              <a:solidFill>
                <a:srgbClr val="000000"/>
              </a:solidFill>
              <a:latin typeface="Arial"/>
              <a:ea typeface="Segoe UI"/>
              <a:cs typeface="Arial"/>
            </a:endParaRPr>
          </a:p>
          <a:p>
            <a:pPr algn="l" rtl="0">
              <a:lnSpc>
                <a:spcPct val="150000"/>
              </a:lnSpc>
            </a:pPr>
            <a:r>
              <a:rPr lang="pt-BR" sz="2000" b="1" i="0">
                <a:solidFill>
                  <a:srgbClr val="000000"/>
                </a:solidFill>
                <a:latin typeface="Arial"/>
                <a:ea typeface="Segoe UI"/>
                <a:cs typeface="Arial"/>
              </a:rPr>
              <a:t>Cultura de transparência</a:t>
            </a:r>
            <a:r>
              <a:rPr lang="pt-BR" sz="2000" b="0" i="0">
                <a:solidFill>
                  <a:srgbClr val="000000"/>
                </a:solidFill>
                <a:latin typeface="Arial"/>
                <a:ea typeface="Segoe UI"/>
                <a:cs typeface="Arial"/>
              </a:rPr>
              <a:t>: estimular que erros sejam corrigidos e não encobertos.</a:t>
            </a:r>
            <a:endParaRPr lang="pt-BR" sz="2000" b="0" i="0" dirty="0">
              <a:solidFill>
                <a:srgbClr val="000000"/>
              </a:solidFill>
              <a:latin typeface="Arial"/>
              <a:ea typeface="Segoe UI"/>
              <a:cs typeface="Arial"/>
            </a:endParaRPr>
          </a:p>
          <a:p>
            <a:pPr algn="ctr">
              <a:lnSpc>
                <a:spcPct val="150000"/>
              </a:lnSpc>
            </a:pPr>
            <a:endParaRPr lang="pt-BR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191957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71C21A-35DC-80DC-03E6-972B42B6B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ACB0D54-C52D-ED6B-B50B-2F303F8575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FUNDO-APRESENTAÇÃO.png">
            <a:extLst>
              <a:ext uri="{FF2B5EF4-FFF2-40B4-BE49-F238E27FC236}">
                <a16:creationId xmlns:a16="http://schemas.microsoft.com/office/drawing/2014/main" id="{F696361B-A7FA-5E37-D531-08877BE4B7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67F96BE1-62E4-B63A-6F33-E7CF9EDFAEE2}"/>
              </a:ext>
            </a:extLst>
          </p:cNvPr>
          <p:cNvSpPr txBox="1"/>
          <p:nvPr/>
        </p:nvSpPr>
        <p:spPr>
          <a:xfrm>
            <a:off x="605118" y="750795"/>
            <a:ext cx="9356911" cy="508453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pt-BR" sz="2000" b="1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Postura adequada</a:t>
            </a:r>
            <a:r>
              <a:rPr lang="pt-BR" sz="2000" b="0" i="0" dirty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 </a:t>
            </a:r>
            <a:endParaRPr lang="pt-BR"/>
          </a:p>
          <a:p>
            <a:pPr algn="l" rtl="0">
              <a:lnSpc>
                <a:spcPct val="150000"/>
              </a:lnSpc>
            </a:pPr>
            <a:r>
              <a:rPr lang="pt-BR" sz="2000" b="1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Compromisso com a verdade</a:t>
            </a:r>
            <a:r>
              <a:rPr lang="pt-BR" sz="2000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: apresentar dados reais, mesmo que revelem falhas ou dificuldades. </a:t>
            </a:r>
            <a:endParaRPr lang="pt-BR" sz="2000" b="0" i="0" dirty="0">
              <a:solidFill>
                <a:srgbClr val="000000"/>
              </a:solidFill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2000" b="1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Transparência</a:t>
            </a:r>
            <a:r>
              <a:rPr lang="pt-BR" sz="2000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: comunicar de forma clara os limites e desafios enfrentados, sem maquiar informações. </a:t>
            </a:r>
            <a:endParaRPr lang="pt-BR" sz="2000" b="0" i="0" dirty="0">
              <a:solidFill>
                <a:srgbClr val="000000"/>
              </a:solidFill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2000" b="1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Responsabilidade institucional</a:t>
            </a:r>
            <a:r>
              <a:rPr lang="pt-BR" sz="2000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: lembrar que o objetivo é servir ao interesse coletivo, não proteger colegas ou superiores. </a:t>
            </a:r>
            <a:endParaRPr lang="pt-BR" sz="2000" b="0" i="0" dirty="0">
              <a:solidFill>
                <a:srgbClr val="000000"/>
              </a:solidFill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2000" b="1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Coragem ética</a:t>
            </a:r>
            <a:r>
              <a:rPr lang="pt-BR" sz="2000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: resistir a pressões indevidas, mesmo que isso implique em desconforto ou risco de desagradar chefias. </a:t>
            </a:r>
            <a:endParaRPr lang="pt-BR" sz="2000" b="0" i="0" dirty="0">
              <a:solidFill>
                <a:srgbClr val="000000"/>
              </a:solidFill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2000" b="1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Proatividade</a:t>
            </a:r>
            <a:r>
              <a:rPr lang="pt-BR" sz="2000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: propor soluções e melhorias em vez de esconder problemas.</a:t>
            </a:r>
            <a:endParaRPr lang="pt-BR" sz="2000" b="0" i="0" dirty="0">
              <a:solidFill>
                <a:srgbClr val="000000"/>
              </a:solidFill>
              <a:latin typeface="Arial"/>
              <a:ea typeface="Segoe UI"/>
              <a:cs typeface="Segoe UI"/>
            </a:endParaRPr>
          </a:p>
          <a:p>
            <a:pPr algn="ctr">
              <a:lnSpc>
                <a:spcPct val="150000"/>
              </a:lnSpc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4483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36BC3B-748B-59DA-7DD8-0021F87DD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CC93DCE-0EF7-C680-E4F0-37C1543F4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FUNDO-APRESENTAÇÃO.png">
            <a:extLst>
              <a:ext uri="{FF2B5EF4-FFF2-40B4-BE49-F238E27FC236}">
                <a16:creationId xmlns:a16="http://schemas.microsoft.com/office/drawing/2014/main" id="{86383B00-4A96-E808-9708-904D9263347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9B266C24-E0F2-2988-705F-9B316B0AB848}"/>
              </a:ext>
            </a:extLst>
          </p:cNvPr>
          <p:cNvSpPr txBox="1"/>
          <p:nvPr/>
        </p:nvSpPr>
        <p:spPr>
          <a:xfrm>
            <a:off x="336177" y="291353"/>
            <a:ext cx="11250705" cy="59093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Arial"/>
              </a:rPr>
              <a:t>Medidas institucionais para prevenir</a:t>
            </a:r>
            <a:r>
              <a:rPr lang="pt-BR" sz="2000" b="0" i="0" dirty="0">
                <a:latin typeface="Arial"/>
                <a:ea typeface="Segoe UI"/>
                <a:cs typeface="Arial"/>
              </a:rPr>
              <a:t> </a:t>
            </a:r>
            <a:endParaRPr lang="pt-BR"/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Arial"/>
              </a:rPr>
              <a:t>Códigos de conduta e ética</a:t>
            </a:r>
            <a:r>
              <a:rPr lang="pt-BR" sz="2000" b="0" i="0">
                <a:latin typeface="Arial"/>
                <a:ea typeface="Segoe UI"/>
                <a:cs typeface="Arial"/>
              </a:rPr>
              <a:t>: reforçar normas de respeito em reuniões. </a:t>
            </a:r>
            <a:endParaRPr lang="pt-BR" sz="2000" b="0" i="0" dirty="0">
              <a:latin typeface="Arial"/>
              <a:ea typeface="Segoe UI"/>
              <a:cs typeface="Arial"/>
            </a:endParaRPr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Arial"/>
              </a:rPr>
              <a:t>Mediação de conflitos</a:t>
            </a:r>
            <a:r>
              <a:rPr lang="pt-BR" sz="2000" b="0" i="0">
                <a:latin typeface="Arial"/>
                <a:ea typeface="Segoe UI"/>
                <a:cs typeface="Arial"/>
              </a:rPr>
              <a:t>: líderes ou moderadores devem intervir para equilibrar a participação. </a:t>
            </a:r>
            <a:endParaRPr lang="pt-BR" sz="2000" b="0" i="0" dirty="0">
              <a:latin typeface="Arial"/>
              <a:ea typeface="Segoe UI"/>
              <a:cs typeface="Arial"/>
            </a:endParaRPr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Arial"/>
              </a:rPr>
              <a:t>Treinamento em comunicação não violenta</a:t>
            </a:r>
            <a:r>
              <a:rPr lang="pt-BR" sz="2000" b="0" i="0">
                <a:latin typeface="Arial"/>
                <a:ea typeface="Segoe UI"/>
                <a:cs typeface="Arial"/>
              </a:rPr>
              <a:t>: capacitar equipes para lidar com divergências de forma saudável. </a:t>
            </a:r>
            <a:endParaRPr lang="pt-BR" sz="2000" b="0" i="0" dirty="0">
              <a:latin typeface="Arial"/>
              <a:ea typeface="Segoe UI"/>
              <a:cs typeface="Arial"/>
            </a:endParaRPr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Arial"/>
              </a:rPr>
              <a:t>Feedback estruturado</a:t>
            </a:r>
            <a:r>
              <a:rPr lang="pt-BR" sz="2000" b="0" i="0">
                <a:latin typeface="Arial"/>
                <a:ea typeface="Segoe UI"/>
                <a:cs typeface="Arial"/>
              </a:rPr>
              <a:t>: criar espaços formais para avaliação de comportamentos e correção de posturas inadequadas. </a:t>
            </a:r>
            <a:endParaRPr lang="pt-BR" sz="2000" b="0" i="0" dirty="0">
              <a:latin typeface="Arial"/>
              <a:ea typeface="Segoe UI"/>
              <a:cs typeface="Arial"/>
            </a:endParaRPr>
          </a:p>
          <a:p>
            <a:pPr algn="l" rtl="0">
              <a:lnSpc>
                <a:spcPct val="150000"/>
              </a:lnSpc>
            </a:pPr>
            <a:r>
              <a:rPr lang="pt-BR" sz="2000" b="0" i="0">
                <a:latin typeface="Arial"/>
                <a:ea typeface="Segoe UI"/>
                <a:cs typeface="Arial"/>
              </a:rPr>
              <a:t>Em resumo: a postura correta é pautada pela </a:t>
            </a:r>
            <a:r>
              <a:rPr lang="pt-BR" sz="2000" b="1" i="0">
                <a:latin typeface="Arial"/>
                <a:ea typeface="Segoe UI"/>
                <a:cs typeface="Arial"/>
              </a:rPr>
              <a:t>civilidade, respeito e cooperação</a:t>
            </a:r>
            <a:r>
              <a:rPr lang="pt-BR" sz="2000" b="0" i="0">
                <a:latin typeface="Arial"/>
                <a:ea typeface="Segoe UI"/>
                <a:cs typeface="Arial"/>
              </a:rPr>
              <a:t>. A instituição deve oferecer mecanismos para que comportamentos agressivos sejam corrigidos e não se tornem padrão</a:t>
            </a:r>
            <a:endParaRPr lang="pt-BR" sz="2000" b="0" i="0" dirty="0">
              <a:latin typeface="Arial"/>
              <a:ea typeface="Segoe UI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pt-BR" sz="2000">
                <a:latin typeface="Arial"/>
                <a:cs typeface="Arial"/>
              </a:rPr>
              <a:t>Para corrigir esse tipo de comportamento e estimular uma </a:t>
            </a:r>
            <a:r>
              <a:rPr lang="pt-BR" sz="2000" b="1">
                <a:latin typeface="Arial"/>
                <a:cs typeface="Arial"/>
              </a:rPr>
              <a:t>cultura de respeito</a:t>
            </a:r>
            <a:r>
              <a:rPr lang="pt-BR" sz="2000">
                <a:latin typeface="Arial"/>
                <a:cs typeface="Arial"/>
              </a:rPr>
              <a:t>, é necessário agir em duas frentes: </a:t>
            </a:r>
            <a:r>
              <a:rPr lang="pt-BR" sz="2000" b="1">
                <a:latin typeface="Arial"/>
                <a:cs typeface="Arial"/>
              </a:rPr>
              <a:t>intervenção individual</a:t>
            </a:r>
            <a:r>
              <a:rPr lang="pt-BR" sz="2000">
                <a:latin typeface="Arial"/>
                <a:cs typeface="Arial"/>
              </a:rPr>
              <a:t> e </a:t>
            </a:r>
            <a:r>
              <a:rPr lang="pt-BR" sz="2000" b="1">
                <a:latin typeface="Arial"/>
                <a:cs typeface="Arial"/>
              </a:rPr>
              <a:t>mudança institucional</a:t>
            </a:r>
            <a:r>
              <a:rPr lang="pt-BR" sz="2000">
                <a:latin typeface="Arial"/>
                <a:cs typeface="Arial"/>
              </a:rPr>
              <a:t>.</a:t>
            </a:r>
          </a:p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89634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223F79-3026-D716-7990-1207414EF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9EC7B63-DF0C-E13D-1688-9DD88E5D72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FUNDO-APRESENTAÇÃO.png">
            <a:extLst>
              <a:ext uri="{FF2B5EF4-FFF2-40B4-BE49-F238E27FC236}">
                <a16:creationId xmlns:a16="http://schemas.microsoft.com/office/drawing/2014/main" id="{F294867A-1462-CC65-B7C0-C763CD45C6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A744B81E-5E15-81D7-72A1-F217578F4D81}"/>
              </a:ext>
            </a:extLst>
          </p:cNvPr>
          <p:cNvSpPr txBox="1"/>
          <p:nvPr/>
        </p:nvSpPr>
        <p:spPr>
          <a:xfrm>
            <a:off x="291353" y="336177"/>
            <a:ext cx="11239499" cy="59093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Estímulo à cultura de respeito institucional</a:t>
            </a:r>
            <a:r>
              <a:rPr lang="pt-BR" sz="2000" b="0" i="0" dirty="0">
                <a:latin typeface="Arial"/>
                <a:ea typeface="Segoe UI"/>
                <a:cs typeface="Segoe UI"/>
              </a:rPr>
              <a:t> </a:t>
            </a:r>
            <a:endParaRPr lang="pt-BR"/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Códigos de ética e decoro</a:t>
            </a:r>
            <a:r>
              <a:rPr lang="pt-BR" sz="2000" b="0" i="0">
                <a:latin typeface="Arial"/>
                <a:ea typeface="Segoe UI"/>
                <a:cs typeface="Segoe UI"/>
              </a:rPr>
              <a:t>: reforçar normas que valorizem urbanidade e respeito nas relações. </a:t>
            </a:r>
            <a:endParaRPr lang="pt-BR" sz="2000" b="0" i="0" dirty="0"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Moderação em reuniões</a:t>
            </a:r>
            <a:r>
              <a:rPr lang="pt-BR" sz="2000" b="0" i="0">
                <a:latin typeface="Arial"/>
                <a:ea typeface="Segoe UI"/>
                <a:cs typeface="Segoe UI"/>
              </a:rPr>
              <a:t>: designar facilitadores que garantam tempo de fala equilibrado e intervenham diante de condutas inadequadas. </a:t>
            </a:r>
            <a:endParaRPr lang="pt-BR" sz="2000" b="0" i="0" dirty="0"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Valorização da diversidade de opiniões</a:t>
            </a:r>
            <a:r>
              <a:rPr lang="pt-BR" sz="2000" b="0" i="0">
                <a:latin typeface="Arial"/>
                <a:ea typeface="Segoe UI"/>
                <a:cs typeface="Segoe UI"/>
              </a:rPr>
              <a:t>: criar um ambiente em que discordar seja visto como saudável, desde que feito com respeito. </a:t>
            </a:r>
            <a:endParaRPr lang="pt-BR" sz="2000" b="0" i="0" dirty="0"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Reconhecimento de boas práticas</a:t>
            </a:r>
            <a:r>
              <a:rPr lang="pt-BR" sz="2000" b="0" i="0">
                <a:latin typeface="Arial"/>
                <a:ea typeface="Segoe UI"/>
                <a:cs typeface="Segoe UI"/>
              </a:rPr>
              <a:t>: premiar ou destacar comportamentos colaborativos e respeitosos. </a:t>
            </a:r>
            <a:endParaRPr lang="pt-BR" sz="2000" b="0" i="0" dirty="0"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Canais de denúncia e mediação</a:t>
            </a:r>
            <a:r>
              <a:rPr lang="pt-BR" sz="2000" b="0" i="0">
                <a:latin typeface="Arial"/>
                <a:ea typeface="Segoe UI"/>
                <a:cs typeface="Segoe UI"/>
              </a:rPr>
              <a:t>: permitir que situações de desrespeito sejam reportadas e tratadas sem medo de retaliação. </a:t>
            </a:r>
            <a:endParaRPr lang="pt-BR" sz="2000" b="0" i="0" dirty="0"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2000" b="0" i="0">
                <a:latin typeface="Arial"/>
                <a:ea typeface="Segoe UI"/>
                <a:cs typeface="Segoe UI"/>
              </a:rPr>
              <a:t>Em resumo: corrigir exige </a:t>
            </a:r>
            <a:r>
              <a:rPr lang="pt-BR" sz="2000" b="1" i="0">
                <a:latin typeface="Arial"/>
                <a:ea typeface="Segoe UI"/>
                <a:cs typeface="Segoe UI"/>
              </a:rPr>
              <a:t>feedback e capacitação individual</a:t>
            </a:r>
            <a:r>
              <a:rPr lang="pt-BR" sz="2000" b="0" i="0">
                <a:latin typeface="Arial"/>
                <a:ea typeface="Segoe UI"/>
                <a:cs typeface="Segoe UI"/>
              </a:rPr>
              <a:t>, enquanto estimular respeito exige </a:t>
            </a:r>
            <a:r>
              <a:rPr lang="pt-BR" sz="2000" b="1" i="0">
                <a:latin typeface="Arial"/>
                <a:ea typeface="Segoe UI"/>
                <a:cs typeface="Segoe UI"/>
              </a:rPr>
              <a:t>normas claras, liderança exemplar e valorização da convivência saudável</a:t>
            </a:r>
            <a:r>
              <a:rPr lang="pt-BR" sz="2000" b="0" i="0">
                <a:latin typeface="Arial"/>
                <a:ea typeface="Segoe UI"/>
                <a:cs typeface="Segoe UI"/>
              </a:rPr>
              <a:t>. </a:t>
            </a:r>
            <a:endParaRPr lang="pt-BR" sz="2000" b="0" i="0" dirty="0">
              <a:latin typeface="Arial"/>
              <a:ea typeface="Segoe UI"/>
              <a:cs typeface="Segoe UI"/>
            </a:endParaRPr>
          </a:p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19097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D10D09-EE77-65CE-2749-3B6186F676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129DBDD-246C-DAA4-F444-1B4178267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FUNDO-APRESENTAÇÃO.png">
            <a:extLst>
              <a:ext uri="{FF2B5EF4-FFF2-40B4-BE49-F238E27FC236}">
                <a16:creationId xmlns:a16="http://schemas.microsoft.com/office/drawing/2014/main" id="{2498E73F-A07F-785D-4DA8-7D7872638D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B0A59FBA-29BC-2054-15B6-8F99EBC20E45}"/>
              </a:ext>
            </a:extLst>
          </p:cNvPr>
          <p:cNvSpPr txBox="1"/>
          <p:nvPr/>
        </p:nvSpPr>
        <p:spPr>
          <a:xfrm>
            <a:off x="212912" y="313765"/>
            <a:ext cx="11362764" cy="54476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Medidas institucionais</a:t>
            </a:r>
            <a:r>
              <a:rPr lang="pt-BR" sz="2000" b="0" i="0" dirty="0">
                <a:latin typeface="Arial"/>
                <a:ea typeface="Segoe UI"/>
                <a:cs typeface="Segoe UI"/>
              </a:rPr>
              <a:t> </a:t>
            </a:r>
            <a:endParaRPr lang="pt-BR"/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Políticas de promoção e carreira</a:t>
            </a:r>
            <a:r>
              <a:rPr lang="pt-BR" sz="2000" b="0" i="0">
                <a:latin typeface="Arial"/>
                <a:ea typeface="Segoe UI"/>
                <a:cs typeface="Segoe UI"/>
              </a:rPr>
              <a:t>: estabelecer regras claras e públicas para progressão funcional. </a:t>
            </a:r>
            <a:endParaRPr lang="pt-BR" sz="2000" b="0" i="0" dirty="0"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Comissões de avaliação</a:t>
            </a:r>
            <a:r>
              <a:rPr lang="pt-BR" sz="2000" b="0" i="0">
                <a:latin typeface="Arial"/>
                <a:ea typeface="Segoe UI"/>
                <a:cs typeface="Segoe UI"/>
              </a:rPr>
              <a:t>: decisões colegiadas reduzem o risco de favorecimento pessoal. </a:t>
            </a:r>
            <a:endParaRPr lang="pt-BR" sz="2000" b="0" i="0" dirty="0"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Auditorias e controles internos</a:t>
            </a:r>
            <a:r>
              <a:rPr lang="pt-BR" sz="2000" b="0" i="0">
                <a:latin typeface="Arial"/>
                <a:ea typeface="Segoe UI"/>
                <a:cs typeface="Segoe UI"/>
              </a:rPr>
              <a:t>: verificar se promoções seguem critérios estabelecidos. </a:t>
            </a:r>
            <a:endParaRPr lang="pt-BR" sz="2000" b="0" i="0" dirty="0"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Canais de denúncia</a:t>
            </a:r>
            <a:r>
              <a:rPr lang="pt-BR" sz="2000" b="0" i="0">
                <a:latin typeface="Arial"/>
                <a:ea typeface="Segoe UI"/>
                <a:cs typeface="Segoe UI"/>
              </a:rPr>
              <a:t>: permitir que servidores relatem práticas de favorecimento indevido. </a:t>
            </a:r>
            <a:endParaRPr lang="pt-BR" sz="2000" b="0" i="0" dirty="0"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Cultura de integridade</a:t>
            </a:r>
            <a:r>
              <a:rPr lang="pt-BR" sz="2000" b="0" i="0">
                <a:latin typeface="Arial"/>
                <a:ea typeface="Segoe UI"/>
                <a:cs typeface="Segoe UI"/>
              </a:rPr>
              <a:t>: reforçar que o interesse coletivo deve prevalecer sobre relações pessoais. </a:t>
            </a:r>
            <a:endParaRPr lang="pt-BR" sz="2000" b="0" i="0" dirty="0"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2000" b="0" i="0">
                <a:latin typeface="Arial"/>
                <a:ea typeface="Segoe UI"/>
                <a:cs typeface="Segoe UI"/>
              </a:rPr>
              <a:t>Em resumo: a promoção baseada em proximidade pessoal fere o </a:t>
            </a:r>
            <a:r>
              <a:rPr lang="pt-BR" sz="2000" b="1" i="0">
                <a:latin typeface="Arial"/>
                <a:ea typeface="Segoe UI"/>
                <a:cs typeface="Segoe UI"/>
              </a:rPr>
              <a:t>decoro profissional</a:t>
            </a:r>
            <a:r>
              <a:rPr lang="pt-BR" sz="2000" b="0" i="0">
                <a:latin typeface="Arial"/>
                <a:ea typeface="Segoe UI"/>
                <a:cs typeface="Segoe UI"/>
              </a:rPr>
              <a:t> e a </a:t>
            </a:r>
            <a:r>
              <a:rPr lang="pt-BR" sz="2000" b="1" i="0">
                <a:latin typeface="Arial"/>
                <a:ea typeface="Segoe UI"/>
                <a:cs typeface="Segoe UI"/>
              </a:rPr>
              <a:t>impessoalidade administrativa</a:t>
            </a:r>
            <a:r>
              <a:rPr lang="pt-BR" sz="2000" b="0" i="0">
                <a:latin typeface="Arial"/>
                <a:ea typeface="Segoe UI"/>
                <a:cs typeface="Segoe UI"/>
              </a:rPr>
              <a:t>. A postura correta é garantir </a:t>
            </a:r>
            <a:r>
              <a:rPr lang="pt-BR" sz="2000" b="1" i="0">
                <a:latin typeface="Arial"/>
                <a:ea typeface="Segoe UI"/>
                <a:cs typeface="Segoe UI"/>
              </a:rPr>
              <a:t>transparência, meritocracia e imparcialidade</a:t>
            </a:r>
            <a:r>
              <a:rPr lang="pt-BR" sz="2000" b="0" i="0">
                <a:latin typeface="Arial"/>
                <a:ea typeface="Segoe UI"/>
                <a:cs typeface="Segoe UI"/>
              </a:rPr>
              <a:t>, fortalecendo a confiança na instituição.</a:t>
            </a:r>
            <a:endParaRPr lang="pt-BR" sz="2000" b="0" i="0" dirty="0">
              <a:latin typeface="Arial"/>
              <a:ea typeface="Segoe UI"/>
              <a:cs typeface="Segoe UI"/>
            </a:endParaRPr>
          </a:p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62944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F748E6-5BF8-B05B-F7A9-485E193505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BF4A9A6-FF81-94EA-9752-0C30B0F06A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FUNDO-APRESENTAÇÃO.png">
            <a:extLst>
              <a:ext uri="{FF2B5EF4-FFF2-40B4-BE49-F238E27FC236}">
                <a16:creationId xmlns:a16="http://schemas.microsoft.com/office/drawing/2014/main" id="{9C897DE5-4DBF-6749-DEF1-DA11991D764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AD133905-7F3D-B9C5-9D88-6929E0D2C43F}"/>
              </a:ext>
            </a:extLst>
          </p:cNvPr>
          <p:cNvSpPr txBox="1"/>
          <p:nvPr/>
        </p:nvSpPr>
        <p:spPr>
          <a:xfrm>
            <a:off x="2050677" y="1367118"/>
            <a:ext cx="9222440" cy="31393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Moralidade Administrativa</a:t>
            </a:r>
            <a:r>
              <a:rPr lang="pt-BR" sz="2000" b="0" i="0" dirty="0">
                <a:latin typeface="Arial"/>
                <a:ea typeface="Segoe UI"/>
                <a:cs typeface="Segoe UI"/>
              </a:rPr>
              <a:t> </a:t>
            </a:r>
            <a:endParaRPr lang="pt-BR"/>
          </a:p>
          <a:p>
            <a:pPr algn="l" rtl="0">
              <a:lnSpc>
                <a:spcPct val="150000"/>
              </a:lnSpc>
            </a:pPr>
            <a:r>
              <a:rPr lang="pt-BR" sz="2000" b="0" i="0">
                <a:latin typeface="Arial"/>
                <a:ea typeface="Segoe UI"/>
                <a:cs typeface="Segoe UI"/>
              </a:rPr>
              <a:t>Prevista no art. 37 da Constituição Federal, impõe que a Administração Pública não apenas siga a lei, mas também observe padrões éticos e de boa-fé. </a:t>
            </a:r>
            <a:endParaRPr lang="pt-BR" sz="2000" b="0" i="0" dirty="0"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2000" b="0" i="0">
                <a:latin typeface="Arial"/>
                <a:ea typeface="Segoe UI"/>
                <a:cs typeface="Segoe UI"/>
              </a:rPr>
              <a:t>A quebra da imparcialidade em promoções ou decisões administrativas fere diretamente esse princípio, pois compromete a confiança da sociedade na instituição</a:t>
            </a:r>
            <a:endParaRPr lang="pt-BR" sz="2000" b="0" i="0" dirty="0">
              <a:latin typeface="Arial"/>
              <a:ea typeface="Segoe UI"/>
              <a:cs typeface="Segoe UI"/>
            </a:endParaRPr>
          </a:p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7344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FUNDO-APRESENTAÇÃO.png">
            <a:extLst>
              <a:ext uri="{FF2B5EF4-FFF2-40B4-BE49-F238E27FC236}">
                <a16:creationId xmlns:a16="http://schemas.microsoft.com/office/drawing/2014/main" id="{C25C5A03-2C9D-8056-DFF4-7656FA9C9E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BE24BDEE-3627-D49A-8BF7-6F390037D644}"/>
              </a:ext>
            </a:extLst>
          </p:cNvPr>
          <p:cNvSpPr txBox="1"/>
          <p:nvPr/>
        </p:nvSpPr>
        <p:spPr>
          <a:xfrm>
            <a:off x="616324" y="1165412"/>
            <a:ext cx="9435352" cy="437042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a) </a:t>
            </a:r>
            <a:r>
              <a:rPr lang="en-US" sz="2000" b="0" i="0" dirty="0" err="1">
                <a:solidFill>
                  <a:srgbClr val="2D3748"/>
                </a:solidFill>
                <a:latin typeface="Roboto"/>
                <a:ea typeface="Roboto"/>
                <a:cs typeface="Roboto"/>
              </a:rPr>
              <a:t>Institutos</a:t>
            </a:r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sz="2000" b="0" i="0" dirty="0" err="1">
                <a:solidFill>
                  <a:srgbClr val="2D3748"/>
                </a:solidFill>
                <a:latin typeface="Roboto"/>
                <a:ea typeface="Roboto"/>
                <a:cs typeface="Roboto"/>
              </a:rPr>
              <a:t>Comportamentais</a:t>
            </a:r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: </a:t>
            </a:r>
            <a:r>
              <a:rPr lang="en-US" sz="2000" b="0" i="0" dirty="0" err="1">
                <a:solidFill>
                  <a:srgbClr val="2D3748"/>
                </a:solidFill>
                <a:latin typeface="Roboto"/>
                <a:ea typeface="Roboto"/>
                <a:cs typeface="Roboto"/>
              </a:rPr>
              <a:t>Conceitos</a:t>
            </a:r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sz="2000" b="0" i="0" dirty="0" err="1">
                <a:solidFill>
                  <a:srgbClr val="2D3748"/>
                </a:solidFill>
                <a:latin typeface="Roboto"/>
                <a:ea typeface="Roboto"/>
                <a:cs typeface="Roboto"/>
              </a:rPr>
              <a:t>fundamentais</a:t>
            </a:r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 de </a:t>
            </a:r>
            <a:r>
              <a:rPr lang="en-US" sz="2000" b="0" i="0" dirty="0" err="1">
                <a:solidFill>
                  <a:srgbClr val="2D3748"/>
                </a:solidFill>
                <a:latin typeface="Roboto"/>
                <a:ea typeface="Roboto"/>
                <a:cs typeface="Roboto"/>
              </a:rPr>
              <a:t>Ética</a:t>
            </a:r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sz="2000" b="0" i="0" dirty="0" err="1">
                <a:solidFill>
                  <a:srgbClr val="2D3748"/>
                </a:solidFill>
                <a:latin typeface="Roboto"/>
                <a:ea typeface="Roboto"/>
                <a:cs typeface="Roboto"/>
              </a:rPr>
              <a:t>Funcional</a:t>
            </a:r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, </a:t>
            </a:r>
            <a:r>
              <a:rPr lang="en-US" sz="2000" b="0" i="0" dirty="0" err="1">
                <a:solidFill>
                  <a:srgbClr val="2D3748"/>
                </a:solidFill>
                <a:latin typeface="Roboto"/>
                <a:ea typeface="Roboto"/>
                <a:cs typeface="Roboto"/>
              </a:rPr>
              <a:t>Moralidade</a:t>
            </a:r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sz="2000" b="0" i="0" dirty="0" err="1">
                <a:solidFill>
                  <a:srgbClr val="2D3748"/>
                </a:solidFill>
                <a:latin typeface="Roboto"/>
                <a:ea typeface="Roboto"/>
                <a:cs typeface="Roboto"/>
              </a:rPr>
              <a:t>Administrativa</a:t>
            </a:r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 e </a:t>
            </a:r>
            <a:r>
              <a:rPr lang="en-US" sz="2000" b="0" i="0" dirty="0" err="1">
                <a:solidFill>
                  <a:srgbClr val="2D3748"/>
                </a:solidFill>
                <a:latin typeface="Roboto"/>
                <a:ea typeface="Roboto"/>
                <a:cs typeface="Roboto"/>
              </a:rPr>
              <a:t>Decoro</a:t>
            </a:r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sz="2000" b="0" i="0" dirty="0" err="1">
                <a:solidFill>
                  <a:srgbClr val="2D3748"/>
                </a:solidFill>
                <a:latin typeface="Roboto"/>
                <a:ea typeface="Roboto"/>
                <a:cs typeface="Roboto"/>
              </a:rPr>
              <a:t>Profissional</a:t>
            </a:r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sz="2000" b="0" i="0" dirty="0" err="1">
                <a:solidFill>
                  <a:srgbClr val="2D3748"/>
                </a:solidFill>
                <a:latin typeface="Roboto"/>
                <a:ea typeface="Roboto"/>
                <a:cs typeface="Roboto"/>
              </a:rPr>
              <a:t>na</a:t>
            </a:r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sz="2000" b="0" i="0" dirty="0" err="1">
                <a:solidFill>
                  <a:srgbClr val="2D3748"/>
                </a:solidFill>
                <a:latin typeface="Roboto"/>
                <a:ea typeface="Roboto"/>
                <a:cs typeface="Roboto"/>
              </a:rPr>
              <a:t>comunicação</a:t>
            </a:r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.</a:t>
            </a:r>
          </a:p>
          <a:p>
            <a:endParaRPr lang="en-US" sz="2000" dirty="0">
              <a:solidFill>
                <a:srgbClr val="2D3748"/>
              </a:solidFill>
              <a:latin typeface="Roboto"/>
              <a:ea typeface="Roboto"/>
              <a:cs typeface="Roboto"/>
            </a:endParaRPr>
          </a:p>
          <a:p>
            <a:pPr algn="l"/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b) </a:t>
            </a:r>
            <a:r>
              <a:rPr lang="en-US" sz="2000" b="0" i="0" dirty="0" err="1">
                <a:solidFill>
                  <a:srgbClr val="2D3748"/>
                </a:solidFill>
                <a:latin typeface="Roboto"/>
                <a:ea typeface="Roboto"/>
                <a:cs typeface="Roboto"/>
              </a:rPr>
              <a:t>Práticas</a:t>
            </a:r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sz="2000" b="0" i="0" dirty="0" err="1">
                <a:solidFill>
                  <a:srgbClr val="2D3748"/>
                </a:solidFill>
                <a:latin typeface="Roboto"/>
                <a:ea typeface="Roboto"/>
                <a:cs typeface="Roboto"/>
              </a:rPr>
              <a:t>Abusivas</a:t>
            </a:r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sz="2000" b="0" i="0" dirty="0" err="1">
                <a:solidFill>
                  <a:srgbClr val="2D3748"/>
                </a:solidFill>
                <a:latin typeface="Roboto"/>
                <a:ea typeface="Roboto"/>
                <a:cs typeface="Roboto"/>
              </a:rPr>
              <a:t>na</a:t>
            </a:r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sz="2000" b="0" i="0" dirty="0" err="1">
                <a:solidFill>
                  <a:srgbClr val="2D3748"/>
                </a:solidFill>
                <a:latin typeface="Roboto"/>
                <a:ea typeface="Roboto"/>
                <a:cs typeface="Roboto"/>
              </a:rPr>
              <a:t>Gestão</a:t>
            </a:r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: </a:t>
            </a:r>
            <a:r>
              <a:rPr lang="en-US" sz="2000" b="0" i="0" dirty="0" err="1">
                <a:solidFill>
                  <a:srgbClr val="2D3748"/>
                </a:solidFill>
                <a:latin typeface="Roboto"/>
                <a:ea typeface="Roboto"/>
                <a:cs typeface="Roboto"/>
              </a:rPr>
              <a:t>Abuso</a:t>
            </a:r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 de Poder e </a:t>
            </a:r>
            <a:r>
              <a:rPr lang="en-US" sz="2000" b="0" i="0" dirty="0" err="1">
                <a:solidFill>
                  <a:srgbClr val="2D3748"/>
                </a:solidFill>
                <a:latin typeface="Roboto"/>
                <a:ea typeface="Roboto"/>
                <a:cs typeface="Roboto"/>
              </a:rPr>
              <a:t>Abuso</a:t>
            </a:r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 de </a:t>
            </a:r>
            <a:r>
              <a:rPr lang="en-US" sz="2000" b="0" i="0" dirty="0" err="1">
                <a:solidFill>
                  <a:srgbClr val="2D3748"/>
                </a:solidFill>
                <a:latin typeface="Roboto"/>
                <a:ea typeface="Roboto"/>
                <a:cs typeface="Roboto"/>
              </a:rPr>
              <a:t>Autoridade</a:t>
            </a:r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.</a:t>
            </a:r>
          </a:p>
          <a:p>
            <a:endParaRPr lang="en-US" sz="2000" dirty="0">
              <a:solidFill>
                <a:srgbClr val="2D3748"/>
              </a:solidFill>
              <a:latin typeface="Roboto"/>
              <a:ea typeface="Roboto"/>
              <a:cs typeface="Roboto"/>
            </a:endParaRPr>
          </a:p>
          <a:p>
            <a:pPr algn="l"/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c) </a:t>
            </a:r>
            <a:r>
              <a:rPr lang="en-US" sz="2000" b="0" i="0" dirty="0" err="1">
                <a:solidFill>
                  <a:srgbClr val="2D3748"/>
                </a:solidFill>
                <a:latin typeface="Roboto"/>
                <a:ea typeface="Roboto"/>
                <a:cs typeface="Roboto"/>
              </a:rPr>
              <a:t>Tipologias</a:t>
            </a:r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 de </a:t>
            </a:r>
            <a:r>
              <a:rPr lang="en-US" sz="2000" b="0" i="0" dirty="0" err="1">
                <a:solidFill>
                  <a:srgbClr val="2D3748"/>
                </a:solidFill>
                <a:latin typeface="Roboto"/>
                <a:ea typeface="Roboto"/>
                <a:cs typeface="Roboto"/>
              </a:rPr>
              <a:t>Assédio</a:t>
            </a:r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: </a:t>
            </a:r>
            <a:r>
              <a:rPr lang="en-US" sz="2000" b="0" i="0" dirty="0" err="1">
                <a:solidFill>
                  <a:srgbClr val="2D3748"/>
                </a:solidFill>
                <a:latin typeface="Roboto"/>
                <a:ea typeface="Roboto"/>
                <a:cs typeface="Roboto"/>
              </a:rPr>
              <a:t>Identificação</a:t>
            </a:r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 e </a:t>
            </a:r>
            <a:r>
              <a:rPr lang="en-US" sz="2000" b="0" i="0" dirty="0" err="1">
                <a:solidFill>
                  <a:srgbClr val="2D3748"/>
                </a:solidFill>
                <a:latin typeface="Roboto"/>
                <a:ea typeface="Roboto"/>
                <a:cs typeface="Roboto"/>
              </a:rPr>
              <a:t>prevenção</a:t>
            </a:r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 do </a:t>
            </a:r>
            <a:r>
              <a:rPr lang="en-US" sz="2000" b="0" i="0" dirty="0" err="1">
                <a:solidFill>
                  <a:srgbClr val="2D3748"/>
                </a:solidFill>
                <a:latin typeface="Roboto"/>
                <a:ea typeface="Roboto"/>
                <a:cs typeface="Roboto"/>
              </a:rPr>
              <a:t>assédio</a:t>
            </a:r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sz="2000" b="0" i="0" dirty="0" err="1">
                <a:solidFill>
                  <a:srgbClr val="2D3748"/>
                </a:solidFill>
                <a:latin typeface="Roboto"/>
                <a:ea typeface="Roboto"/>
                <a:cs typeface="Roboto"/>
              </a:rPr>
              <a:t>Institucional</a:t>
            </a:r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, Moral, Moral </a:t>
            </a:r>
            <a:r>
              <a:rPr lang="en-US" sz="2000" b="0" i="0" dirty="0" err="1">
                <a:solidFill>
                  <a:srgbClr val="2D3748"/>
                </a:solidFill>
                <a:latin typeface="Roboto"/>
                <a:ea typeface="Roboto"/>
                <a:cs typeface="Roboto"/>
              </a:rPr>
              <a:t>Coletivo</a:t>
            </a:r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, </a:t>
            </a:r>
            <a:r>
              <a:rPr lang="en-US" sz="2000" b="0" i="0" dirty="0" err="1">
                <a:solidFill>
                  <a:srgbClr val="2D3748"/>
                </a:solidFill>
                <a:latin typeface="Roboto"/>
                <a:ea typeface="Roboto"/>
                <a:cs typeface="Roboto"/>
              </a:rPr>
              <a:t>Ideológico</a:t>
            </a:r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, Sexual, Racial, Stalking e Bullying.</a:t>
            </a:r>
          </a:p>
          <a:p>
            <a:endParaRPr lang="en-US" sz="2000" dirty="0">
              <a:solidFill>
                <a:srgbClr val="2D3748"/>
              </a:solidFill>
              <a:latin typeface="Roboto"/>
              <a:ea typeface="Roboto"/>
              <a:cs typeface="Roboto"/>
            </a:endParaRPr>
          </a:p>
          <a:p>
            <a:pPr algn="l"/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d) </a:t>
            </a:r>
            <a:r>
              <a:rPr lang="en-US" sz="2000" b="0" i="0" dirty="0" err="1">
                <a:solidFill>
                  <a:srgbClr val="2D3748"/>
                </a:solidFill>
                <a:latin typeface="Roboto"/>
                <a:ea typeface="Roboto"/>
                <a:cs typeface="Roboto"/>
              </a:rPr>
              <a:t>Violências</a:t>
            </a:r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sz="2000" b="0" i="0" dirty="0" err="1">
                <a:solidFill>
                  <a:srgbClr val="2D3748"/>
                </a:solidFill>
                <a:latin typeface="Roboto"/>
                <a:ea typeface="Roboto"/>
                <a:cs typeface="Roboto"/>
              </a:rPr>
              <a:t>Laborais</a:t>
            </a:r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 no </a:t>
            </a:r>
            <a:r>
              <a:rPr lang="en-US" sz="2000" b="0" i="0" dirty="0" err="1">
                <a:solidFill>
                  <a:srgbClr val="2D3748"/>
                </a:solidFill>
                <a:latin typeface="Roboto"/>
                <a:ea typeface="Roboto"/>
                <a:cs typeface="Roboto"/>
              </a:rPr>
              <a:t>Cotidiano</a:t>
            </a:r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: </a:t>
            </a:r>
            <a:r>
              <a:rPr lang="en-US" sz="2000" b="0" i="0" dirty="0" err="1">
                <a:solidFill>
                  <a:srgbClr val="2D3748"/>
                </a:solidFill>
                <a:latin typeface="Roboto"/>
                <a:ea typeface="Roboto"/>
                <a:cs typeface="Roboto"/>
              </a:rPr>
              <a:t>Mapeamento</a:t>
            </a:r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 de </a:t>
            </a:r>
            <a:r>
              <a:rPr lang="en-US" sz="2000" b="0" i="0" dirty="0" err="1">
                <a:solidFill>
                  <a:srgbClr val="2D3748"/>
                </a:solidFill>
                <a:latin typeface="Roboto"/>
                <a:ea typeface="Roboto"/>
                <a:cs typeface="Roboto"/>
              </a:rPr>
              <a:t>violência</a:t>
            </a:r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sz="2000" b="0" i="0" dirty="0" err="1">
                <a:solidFill>
                  <a:srgbClr val="2D3748"/>
                </a:solidFill>
                <a:latin typeface="Roboto"/>
                <a:ea typeface="Roboto"/>
                <a:cs typeface="Roboto"/>
              </a:rPr>
              <a:t>Física</a:t>
            </a:r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, </a:t>
            </a:r>
            <a:r>
              <a:rPr lang="en-US" sz="2000" b="0" i="0" dirty="0" err="1">
                <a:solidFill>
                  <a:srgbClr val="2D3748"/>
                </a:solidFill>
                <a:latin typeface="Roboto"/>
                <a:ea typeface="Roboto"/>
                <a:cs typeface="Roboto"/>
              </a:rPr>
              <a:t>Psicológica</a:t>
            </a:r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, Moral, Sexual, Patrimonial, Social e Política.</a:t>
            </a:r>
          </a:p>
          <a:p>
            <a:endParaRPr lang="en-US" sz="2000" dirty="0">
              <a:solidFill>
                <a:srgbClr val="2D3748"/>
              </a:solidFill>
              <a:latin typeface="Roboto"/>
              <a:ea typeface="Roboto"/>
              <a:cs typeface="Roboto"/>
            </a:endParaRPr>
          </a:p>
          <a:p>
            <a:pPr algn="l"/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e) Foco </a:t>
            </a:r>
            <a:r>
              <a:rPr lang="en-US" sz="2000" b="0" i="0" dirty="0" err="1">
                <a:solidFill>
                  <a:srgbClr val="2D3748"/>
                </a:solidFill>
                <a:latin typeface="Roboto"/>
                <a:ea typeface="Roboto"/>
                <a:cs typeface="Roboto"/>
              </a:rPr>
              <a:t>Prático</a:t>
            </a:r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: </a:t>
            </a:r>
            <a:r>
              <a:rPr lang="en-US" sz="2000" b="0" i="0" dirty="0" err="1">
                <a:solidFill>
                  <a:srgbClr val="2D3748"/>
                </a:solidFill>
                <a:latin typeface="Roboto"/>
                <a:ea typeface="Roboto"/>
                <a:cs typeface="Roboto"/>
              </a:rPr>
              <a:t>Análise</a:t>
            </a:r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 e </a:t>
            </a:r>
            <a:r>
              <a:rPr lang="en-US" sz="2000" b="0" i="0" dirty="0" err="1">
                <a:solidFill>
                  <a:srgbClr val="2D3748"/>
                </a:solidFill>
                <a:latin typeface="Roboto"/>
                <a:ea typeface="Roboto"/>
                <a:cs typeface="Roboto"/>
              </a:rPr>
              <a:t>discussão</a:t>
            </a:r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 de </a:t>
            </a:r>
            <a:r>
              <a:rPr lang="en-US" sz="2000" b="0" i="0" dirty="0" err="1">
                <a:solidFill>
                  <a:srgbClr val="2D3748"/>
                </a:solidFill>
                <a:latin typeface="Roboto"/>
                <a:ea typeface="Roboto"/>
                <a:cs typeface="Roboto"/>
              </a:rPr>
              <a:t>estudos</a:t>
            </a:r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 de </a:t>
            </a:r>
            <a:r>
              <a:rPr lang="en-US" sz="2000" b="0" i="0" dirty="0" err="1">
                <a:solidFill>
                  <a:srgbClr val="2D3748"/>
                </a:solidFill>
                <a:latin typeface="Roboto"/>
                <a:ea typeface="Roboto"/>
                <a:cs typeface="Roboto"/>
              </a:rPr>
              <a:t>caso</a:t>
            </a:r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 reais </a:t>
            </a:r>
            <a:r>
              <a:rPr lang="en-US" sz="2000" b="0" i="0" dirty="0" err="1">
                <a:solidFill>
                  <a:srgbClr val="2D3748"/>
                </a:solidFill>
                <a:latin typeface="Roboto"/>
                <a:ea typeface="Roboto"/>
                <a:cs typeface="Roboto"/>
              </a:rPr>
              <a:t>voltados</a:t>
            </a:r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 à </a:t>
            </a:r>
            <a:r>
              <a:rPr lang="en-US" sz="2000" b="0" i="0" dirty="0" err="1">
                <a:solidFill>
                  <a:srgbClr val="2D3748"/>
                </a:solidFill>
                <a:latin typeface="Roboto"/>
                <a:ea typeface="Roboto"/>
                <a:cs typeface="Roboto"/>
              </a:rPr>
              <a:t>orientação</a:t>
            </a:r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 de </a:t>
            </a:r>
            <a:r>
              <a:rPr lang="en-US" sz="2000" b="0" i="0" dirty="0" err="1">
                <a:solidFill>
                  <a:srgbClr val="2D3748"/>
                </a:solidFill>
                <a:latin typeface="Roboto"/>
                <a:ea typeface="Roboto"/>
                <a:cs typeface="Roboto"/>
              </a:rPr>
              <a:t>chefias</a:t>
            </a:r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 e </a:t>
            </a:r>
            <a:r>
              <a:rPr lang="en-US" sz="2000" b="0" i="0" dirty="0" err="1">
                <a:solidFill>
                  <a:srgbClr val="2D3748"/>
                </a:solidFill>
                <a:latin typeface="Roboto"/>
                <a:ea typeface="Roboto"/>
                <a:cs typeface="Roboto"/>
              </a:rPr>
              <a:t>fluxos</a:t>
            </a:r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 de </a:t>
            </a:r>
            <a:r>
              <a:rPr lang="en-US" sz="2000" b="0" i="0" dirty="0" err="1">
                <a:solidFill>
                  <a:srgbClr val="2D3748"/>
                </a:solidFill>
                <a:latin typeface="Roboto"/>
                <a:ea typeface="Roboto"/>
                <a:cs typeface="Roboto"/>
              </a:rPr>
              <a:t>acolhimento</a:t>
            </a:r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 via </a:t>
            </a:r>
            <a:r>
              <a:rPr lang="en-US" sz="2000" b="0" i="0" dirty="0" err="1">
                <a:solidFill>
                  <a:srgbClr val="2D3748"/>
                </a:solidFill>
                <a:latin typeface="Roboto"/>
                <a:ea typeface="Roboto"/>
                <a:cs typeface="Roboto"/>
              </a:rPr>
              <a:t>Ouvidoria</a:t>
            </a:r>
            <a:r>
              <a:rPr lang="en-US" sz="2000" b="0" i="0" dirty="0">
                <a:solidFill>
                  <a:srgbClr val="2D3748"/>
                </a:solidFill>
                <a:latin typeface="Roboto"/>
                <a:ea typeface="Roboto"/>
                <a:cs typeface="Roboto"/>
              </a:rPr>
              <a:t>.</a:t>
            </a:r>
          </a:p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06534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68010C-6578-CC25-6FEF-96C15E17B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8F46870-8F6E-576E-53CC-35B23630DD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FUNDO-APRESENTAÇÃO.png">
            <a:extLst>
              <a:ext uri="{FF2B5EF4-FFF2-40B4-BE49-F238E27FC236}">
                <a16:creationId xmlns:a16="http://schemas.microsoft.com/office/drawing/2014/main" id="{86F0CB83-E741-9642-9040-13BE17A905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28326E68-B846-89A1-CB63-6D53AEF92B10}"/>
              </a:ext>
            </a:extLst>
          </p:cNvPr>
          <p:cNvSpPr txBox="1"/>
          <p:nvPr/>
        </p:nvSpPr>
        <p:spPr>
          <a:xfrm>
            <a:off x="1557618" y="997324"/>
            <a:ext cx="8718176" cy="31393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pt-BR" sz="2000" b="1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Discussão:</a:t>
            </a:r>
            <a:r>
              <a:rPr lang="pt-BR" sz="2000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 que mecanismos institucionais podem garantir justiça e transparência? </a:t>
            </a:r>
            <a:endParaRPr lang="pt-BR"/>
          </a:p>
          <a:p>
            <a:pPr algn="l" rtl="0">
              <a:lnSpc>
                <a:spcPct val="150000"/>
              </a:lnSpc>
            </a:pPr>
            <a:r>
              <a:rPr lang="pt-BR" sz="2000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Para garantir </a:t>
            </a:r>
            <a:r>
              <a:rPr lang="pt-BR" sz="2000" b="1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justiça e transparência</a:t>
            </a:r>
            <a:r>
              <a:rPr lang="pt-BR" sz="2000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 nas decisões administrativas — especialmente em situações de favorecimento pessoal ou quebra de imparcialidade — é fundamental que a instituição adote mecanismos sólidos de governança e controle. </a:t>
            </a:r>
          </a:p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33324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0C9708-A8D6-A55A-5402-6125800C8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A8AD329-D773-618C-5BD4-BFA58CBBD4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FUNDO-APRESENTAÇÃO.png">
            <a:extLst>
              <a:ext uri="{FF2B5EF4-FFF2-40B4-BE49-F238E27FC236}">
                <a16:creationId xmlns:a16="http://schemas.microsoft.com/office/drawing/2014/main" id="{977ABE9A-280D-1450-1513-AD26C35FB3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A02E658E-6E03-569F-1DCB-7C384E6B46E2}"/>
              </a:ext>
            </a:extLst>
          </p:cNvPr>
          <p:cNvSpPr txBox="1"/>
          <p:nvPr/>
        </p:nvSpPr>
        <p:spPr>
          <a:xfrm>
            <a:off x="638736" y="795618"/>
            <a:ext cx="10443881" cy="45243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pt-BR" b="1" i="0">
                <a:latin typeface="Arial"/>
                <a:ea typeface="Segoe UI"/>
                <a:cs typeface="Segoe UI"/>
              </a:rPr>
              <a:t>Mecanismos institucionais de prevenção</a:t>
            </a:r>
            <a:r>
              <a:rPr lang="pt-BR" b="0" i="0" dirty="0">
                <a:latin typeface="Arial"/>
                <a:ea typeface="Segoe UI"/>
                <a:cs typeface="Segoe UI"/>
              </a:rPr>
              <a:t> </a:t>
            </a:r>
            <a:endParaRPr lang="pt-BR"/>
          </a:p>
          <a:p>
            <a:pPr algn="l" rtl="0">
              <a:lnSpc>
                <a:spcPct val="150000"/>
              </a:lnSpc>
            </a:pPr>
            <a:r>
              <a:rPr lang="pt-BR" b="1" i="0">
                <a:latin typeface="Arial"/>
                <a:ea typeface="Segoe UI"/>
                <a:cs typeface="Segoe UI"/>
              </a:rPr>
              <a:t>Normas claras de sanção e disciplina</a:t>
            </a:r>
            <a:r>
              <a:rPr lang="pt-BR" b="0" i="0">
                <a:latin typeface="Arial"/>
                <a:ea typeface="Segoe UI"/>
                <a:cs typeface="Segoe UI"/>
              </a:rPr>
              <a:t>: regulamentos internos bem definidos e acessíveis. </a:t>
            </a:r>
          </a:p>
          <a:p>
            <a:pPr algn="l" rtl="0">
              <a:lnSpc>
                <a:spcPct val="150000"/>
              </a:lnSpc>
            </a:pPr>
            <a:r>
              <a:rPr lang="pt-BR" b="1" i="0">
                <a:latin typeface="Arial"/>
                <a:ea typeface="Segoe UI"/>
                <a:cs typeface="Segoe UI"/>
              </a:rPr>
              <a:t>Comissões disciplinares</a:t>
            </a:r>
            <a:r>
              <a:rPr lang="pt-BR" b="0" i="0">
                <a:latin typeface="Arial"/>
                <a:ea typeface="Segoe UI"/>
                <a:cs typeface="Segoe UI"/>
              </a:rPr>
              <a:t>: decisões colegiadas reduzem arbitrariedades. </a:t>
            </a:r>
          </a:p>
          <a:p>
            <a:pPr algn="l" rtl="0">
              <a:lnSpc>
                <a:spcPct val="150000"/>
              </a:lnSpc>
            </a:pPr>
            <a:r>
              <a:rPr lang="pt-BR" b="1" i="0">
                <a:latin typeface="Arial"/>
                <a:ea typeface="Segoe UI"/>
                <a:cs typeface="Segoe UI"/>
              </a:rPr>
              <a:t>Capacitação contínua</a:t>
            </a:r>
            <a:r>
              <a:rPr lang="pt-BR" b="0" i="0">
                <a:latin typeface="Arial"/>
                <a:ea typeface="Segoe UI"/>
                <a:cs typeface="Segoe UI"/>
              </a:rPr>
              <a:t>: treinar gestores e servidores sobre limites legais e éticos da autoridade. </a:t>
            </a:r>
          </a:p>
          <a:p>
            <a:pPr algn="l" rtl="0">
              <a:lnSpc>
                <a:spcPct val="150000"/>
              </a:lnSpc>
            </a:pPr>
            <a:r>
              <a:rPr lang="pt-BR" b="1" i="0">
                <a:latin typeface="Arial"/>
                <a:ea typeface="Segoe UI"/>
                <a:cs typeface="Segoe UI"/>
              </a:rPr>
              <a:t>Ouvidorias e canais de denúncia</a:t>
            </a:r>
            <a:r>
              <a:rPr lang="pt-BR" b="0" i="0">
                <a:latin typeface="Arial"/>
                <a:ea typeface="Segoe UI"/>
                <a:cs typeface="Segoe UI"/>
              </a:rPr>
              <a:t>: permitir que abusos sejam reportados com segurança. </a:t>
            </a:r>
          </a:p>
          <a:p>
            <a:pPr algn="l" rtl="0">
              <a:lnSpc>
                <a:spcPct val="150000"/>
              </a:lnSpc>
            </a:pPr>
            <a:r>
              <a:rPr lang="pt-BR" b="1" i="0">
                <a:latin typeface="Arial"/>
                <a:ea typeface="Segoe UI"/>
                <a:cs typeface="Segoe UI"/>
              </a:rPr>
              <a:t>Atuação dos órgãos de controle</a:t>
            </a:r>
            <a:r>
              <a:rPr lang="pt-BR" b="0" i="0">
                <a:latin typeface="Arial"/>
                <a:ea typeface="Segoe UI"/>
                <a:cs typeface="Segoe UI"/>
              </a:rPr>
              <a:t>: corregedorias, tribunais de contas e Ministério Público devem fiscalizar e responsabilizar. </a:t>
            </a:r>
          </a:p>
          <a:p>
            <a:pPr algn="l" rtl="0">
              <a:lnSpc>
                <a:spcPct val="150000"/>
              </a:lnSpc>
            </a:pPr>
            <a:r>
              <a:rPr lang="pt-BR" b="0" i="0">
                <a:latin typeface="Arial"/>
                <a:ea typeface="Segoe UI"/>
                <a:cs typeface="Segoe UI"/>
              </a:rPr>
              <a:t>Em resumo: o </a:t>
            </a:r>
            <a:r>
              <a:rPr lang="pt-BR" b="1" i="0">
                <a:latin typeface="Arial"/>
                <a:ea typeface="Segoe UI"/>
                <a:cs typeface="Segoe UI"/>
              </a:rPr>
              <a:t>abuso de autoridade</a:t>
            </a:r>
            <a:r>
              <a:rPr lang="pt-BR" b="0" i="0">
                <a:latin typeface="Arial"/>
                <a:ea typeface="Segoe UI"/>
                <a:cs typeface="Segoe UI"/>
              </a:rPr>
              <a:t> ocorre quando o poder é exercido sem respaldo legal ou normativo, causando prejuízos. A postura correta é agir dentro dos limites da lei, garantindo </a:t>
            </a:r>
            <a:r>
              <a:rPr lang="pt-BR" b="1" i="0">
                <a:latin typeface="Arial"/>
                <a:ea typeface="Segoe UI"/>
                <a:cs typeface="Segoe UI"/>
              </a:rPr>
              <a:t>devido processo, imparcialidade e transparência</a:t>
            </a:r>
            <a:r>
              <a:rPr lang="pt-BR" b="0" i="0">
                <a:latin typeface="Arial"/>
                <a:ea typeface="Segoe UI"/>
                <a:cs typeface="Segoe UI"/>
              </a:rPr>
              <a:t>. </a:t>
            </a:r>
          </a:p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82075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B98845-2715-D8E5-9017-BE0FD0C30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BE464D1-9D1B-C179-3E81-4937888BD7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FUNDO-APRESENTAÇÃO.png">
            <a:extLst>
              <a:ext uri="{FF2B5EF4-FFF2-40B4-BE49-F238E27FC236}">
                <a16:creationId xmlns:a16="http://schemas.microsoft.com/office/drawing/2014/main" id="{0F16C717-8F07-4F92-39A8-E528CC526D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6741802-EB24-E3A0-00D8-784E143DC036}"/>
              </a:ext>
            </a:extLst>
          </p:cNvPr>
          <p:cNvSpPr txBox="1"/>
          <p:nvPr/>
        </p:nvSpPr>
        <p:spPr>
          <a:xfrm>
            <a:off x="1400736" y="750795"/>
            <a:ext cx="7743264" cy="45243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pt-BR" sz="2000" b="1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 Estratégias de Prevenção</a:t>
            </a:r>
            <a:r>
              <a:rPr lang="pt-BR" sz="2000" b="0" i="0" dirty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 </a:t>
            </a:r>
            <a:endParaRPr lang="pt-BR"/>
          </a:p>
          <a:p>
            <a:pPr algn="l" rtl="0">
              <a:lnSpc>
                <a:spcPct val="150000"/>
              </a:lnSpc>
            </a:pPr>
            <a:r>
              <a:rPr lang="pt-BR" sz="2000" b="1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Capacitação contínua:</a:t>
            </a:r>
            <a:r>
              <a:rPr lang="pt-BR" sz="2000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 formar gestores em ética e liderança responsável. </a:t>
            </a:r>
            <a:endParaRPr lang="pt-BR" sz="2000" b="0" i="0" dirty="0">
              <a:solidFill>
                <a:srgbClr val="000000"/>
              </a:solidFill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2000" b="1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Ouvidoria ativa:</a:t>
            </a:r>
            <a:r>
              <a:rPr lang="pt-BR" sz="2000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 oferecer canal seguro para denúncias e acolhimento. </a:t>
            </a:r>
            <a:endParaRPr lang="pt-BR" sz="2000" b="0" i="0" dirty="0">
              <a:solidFill>
                <a:srgbClr val="000000"/>
              </a:solidFill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2000" b="1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Cultura de transparência:</a:t>
            </a:r>
            <a:r>
              <a:rPr lang="pt-BR" sz="2000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 decisões justificadas e comunicadas de forma clara. </a:t>
            </a:r>
            <a:endParaRPr lang="pt-BR" sz="2000" b="0" i="0" dirty="0">
              <a:solidFill>
                <a:srgbClr val="000000"/>
              </a:solidFill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2000" b="1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Controle institucional:</a:t>
            </a:r>
            <a:r>
              <a:rPr lang="pt-BR" sz="2000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 mecanismos de fiscalização e avaliação periódica da gestão</a:t>
            </a:r>
            <a:endParaRPr lang="pt-BR" sz="2000" b="0" i="0" dirty="0">
              <a:solidFill>
                <a:srgbClr val="000000"/>
              </a:solidFill>
              <a:latin typeface="Arial"/>
              <a:ea typeface="Segoe UI"/>
              <a:cs typeface="Segoe UI"/>
            </a:endParaRPr>
          </a:p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11289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00AE9E-A864-2C72-E479-5650DF2FD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0AE3160-B54C-3EB2-30CC-55CB864ED7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FUNDO-APRESENTAÇÃO.png">
            <a:extLst>
              <a:ext uri="{FF2B5EF4-FFF2-40B4-BE49-F238E27FC236}">
                <a16:creationId xmlns:a16="http://schemas.microsoft.com/office/drawing/2014/main" id="{C07CB62E-9D61-5554-FDED-E5D00F0CCE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DA3146EA-AA4A-F86C-06E8-28DB85F31485}"/>
              </a:ext>
            </a:extLst>
          </p:cNvPr>
          <p:cNvSpPr txBox="1"/>
          <p:nvPr/>
        </p:nvSpPr>
        <p:spPr>
          <a:xfrm>
            <a:off x="806824" y="403412"/>
            <a:ext cx="8337176" cy="47038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Prevenção</a:t>
            </a:r>
            <a:r>
              <a:rPr lang="pt-BR" sz="2000" b="0" i="0" dirty="0">
                <a:latin typeface="Arial"/>
                <a:ea typeface="Segoe UI"/>
                <a:cs typeface="Segoe UI"/>
              </a:rPr>
              <a:t> </a:t>
            </a:r>
            <a:endParaRPr lang="pt-BR"/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Políticas claras de respeito e ética</a:t>
            </a:r>
            <a:r>
              <a:rPr lang="pt-BR" sz="2000" b="0" i="0">
                <a:latin typeface="Arial"/>
                <a:ea typeface="Segoe UI"/>
                <a:cs typeface="Segoe UI"/>
              </a:rPr>
              <a:t>: estabelecer regras contra práticas abusivas. </a:t>
            </a:r>
            <a:endParaRPr lang="pt-BR" sz="2000" b="0" i="0" dirty="0"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Treinamentos de liderança ética</a:t>
            </a:r>
            <a:r>
              <a:rPr lang="pt-BR" sz="2000" b="0" i="0">
                <a:latin typeface="Arial"/>
                <a:ea typeface="Segoe UI"/>
                <a:cs typeface="Segoe UI"/>
              </a:rPr>
              <a:t>: capacitar gestores para orientar e apoiar, não intimidar. </a:t>
            </a:r>
            <a:endParaRPr lang="pt-BR" sz="2000" b="0" i="0" dirty="0"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Canais de denúncia seguros</a:t>
            </a:r>
            <a:r>
              <a:rPr lang="pt-BR" sz="2000" b="0" i="0">
                <a:latin typeface="Arial"/>
                <a:ea typeface="Segoe UI"/>
                <a:cs typeface="Segoe UI"/>
              </a:rPr>
              <a:t>: permitir que vítimas relatem abusos sem medo de retaliação. </a:t>
            </a:r>
            <a:endParaRPr lang="pt-BR" sz="2000" b="0" i="0" dirty="0"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Promoção de cultura saudável</a:t>
            </a:r>
            <a:r>
              <a:rPr lang="pt-BR" sz="2000" b="0" i="0">
                <a:latin typeface="Arial"/>
                <a:ea typeface="Segoe UI"/>
                <a:cs typeface="Segoe UI"/>
              </a:rPr>
              <a:t>: incentivar diálogo, diversidade e valorização das pessoas. </a:t>
            </a:r>
            <a:endParaRPr lang="pt-BR" sz="2000" b="0" i="0" dirty="0">
              <a:latin typeface="Arial"/>
              <a:ea typeface="Segoe UI"/>
              <a:cs typeface="Segoe UI"/>
            </a:endParaRPr>
          </a:p>
          <a:p>
            <a:pPr algn="l" rtl="0">
              <a:lnSpc>
                <a:spcPts val="1395"/>
              </a:lnSpc>
            </a:pPr>
            <a:endParaRPr lang="pt-BR" sz="1000" b="0" i="1">
              <a:solidFill>
                <a:srgbClr val="0F4761"/>
              </a:solidFill>
              <a:latin typeface="Arial"/>
              <a:ea typeface="Segoe UI"/>
              <a:cs typeface="Segoe UI"/>
            </a:endParaRPr>
          </a:p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20650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9DEBAB-D5F0-C5F5-78E9-671D83B8F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1038D3A-9CD4-10A4-80DF-0DFB332272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FUNDO-APRESENTAÇÃO.png">
            <a:extLst>
              <a:ext uri="{FF2B5EF4-FFF2-40B4-BE49-F238E27FC236}">
                <a16:creationId xmlns:a16="http://schemas.microsoft.com/office/drawing/2014/main" id="{AD2C5028-0157-EAC8-D369-1920A72B0E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4213A775-2DE8-9965-9C44-B35D7FFC460E}"/>
              </a:ext>
            </a:extLst>
          </p:cNvPr>
          <p:cNvSpPr txBox="1"/>
          <p:nvPr/>
        </p:nvSpPr>
        <p:spPr>
          <a:xfrm>
            <a:off x="1064559" y="2017059"/>
            <a:ext cx="8079441" cy="31085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b="0" i="1">
                <a:solidFill>
                  <a:srgbClr val="000000"/>
                </a:solidFill>
                <a:latin typeface="Arial"/>
                <a:cs typeface="Arial"/>
              </a:rPr>
              <a:t>“Quais sinais de assédio já conseguimos identificar no cotidiano de trabalho?”</a:t>
            </a:r>
            <a:endParaRPr lang="pt-BR" sz="2000"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endParaRPr lang="pt-BR" sz="2000" i="1" dirty="0"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pt-BR" sz="2000" i="1">
                <a:highlight>
                  <a:srgbClr val="FFFFFF"/>
                </a:highlight>
                <a:latin typeface="Arial"/>
                <a:cs typeface="Arial"/>
              </a:rPr>
              <a:t>“Que medidas práticas podemos adotar para prevenir e enfrentar o assédio em nossa instituição?”</a:t>
            </a:r>
            <a:endParaRPr lang="pt-BR" sz="2000">
              <a:highlight>
                <a:srgbClr val="FFFFFF"/>
              </a:highlight>
              <a:latin typeface="Arial"/>
              <a:cs typeface="Arial"/>
            </a:endParaRPr>
          </a:p>
          <a:p>
            <a:endParaRPr lang="pt-BR" sz="1000" dirty="0">
              <a:highlight>
                <a:srgbClr val="C6C6C6"/>
              </a:highlight>
              <a:latin typeface="Arial"/>
              <a:cs typeface="Arial"/>
            </a:endParaRPr>
          </a:p>
          <a:p>
            <a:endParaRPr lang="pt-BR" i="1" dirty="0">
              <a:latin typeface="WordVisi_MSFontService"/>
            </a:endParaRPr>
          </a:p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05524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AF5B16-65CC-8503-77ED-610D8B5A6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B64A501-DF42-43BB-B9C8-1B91D4A16C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FUNDO-APRESENTAÇÃO.png">
            <a:extLst>
              <a:ext uri="{FF2B5EF4-FFF2-40B4-BE49-F238E27FC236}">
                <a16:creationId xmlns:a16="http://schemas.microsoft.com/office/drawing/2014/main" id="{35EF8508-526B-A9BF-1C55-654ACDD7EF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7AA48ABB-8DC3-C626-482D-0D6612648ADF}"/>
              </a:ext>
            </a:extLst>
          </p:cNvPr>
          <p:cNvSpPr txBox="1"/>
          <p:nvPr/>
        </p:nvSpPr>
        <p:spPr>
          <a:xfrm>
            <a:off x="1893795" y="1580030"/>
            <a:ext cx="8807822" cy="36009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pt-BR" sz="2000" b="1" i="1">
                <a:solidFill>
                  <a:srgbClr val="0F4761"/>
                </a:solidFill>
                <a:latin typeface="Arial"/>
                <a:ea typeface="Segoe UI"/>
                <a:cs typeface="Segoe UI"/>
              </a:rPr>
              <a:t>Checklist de Prevenção</a:t>
            </a:r>
            <a:r>
              <a:rPr lang="pt-BR" sz="2000" b="0" i="1" dirty="0">
                <a:solidFill>
                  <a:srgbClr val="0F4761"/>
                </a:solidFill>
                <a:latin typeface="Arial"/>
                <a:ea typeface="Segoe UI"/>
                <a:cs typeface="Segoe UI"/>
              </a:rPr>
              <a:t> </a:t>
            </a:r>
            <a:endParaRPr lang="pt-BR"/>
          </a:p>
          <a:p>
            <a:pPr algn="l" rtl="0">
              <a:lnSpc>
                <a:spcPct val="150000"/>
              </a:lnSpc>
            </a:pPr>
            <a:r>
              <a:rPr lang="pt-BR" sz="2000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[ ] Promovo um ambiente de respeito e diálogo aberto. </a:t>
            </a:r>
          </a:p>
          <a:p>
            <a:pPr algn="l" rtl="0">
              <a:lnSpc>
                <a:spcPct val="150000"/>
              </a:lnSpc>
            </a:pPr>
            <a:r>
              <a:rPr lang="pt-BR" sz="2000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[ ] Estabeleço metas e demandas realistas, sem pressão abusiva. </a:t>
            </a:r>
          </a:p>
          <a:p>
            <a:pPr algn="l" rtl="0">
              <a:lnSpc>
                <a:spcPct val="150000"/>
              </a:lnSpc>
            </a:pPr>
            <a:r>
              <a:rPr lang="pt-BR" sz="2000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[ ] Trato todos os colaboradores com imparcialidade, sem favorecimentos. </a:t>
            </a:r>
          </a:p>
          <a:p>
            <a:pPr algn="l" rtl="0">
              <a:lnSpc>
                <a:spcPct val="150000"/>
              </a:lnSpc>
            </a:pPr>
            <a:r>
              <a:rPr lang="pt-BR" sz="2000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[ ] Estou atento a sinais de exclusão, humilhação ou discriminação. </a:t>
            </a:r>
          </a:p>
          <a:p>
            <a:pPr algn="l" rtl="0">
              <a:lnSpc>
                <a:spcPct val="150000"/>
              </a:lnSpc>
            </a:pPr>
            <a:r>
              <a:rPr lang="pt-BR" sz="2000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[ ] Conheço e divulgo os canais institucionais de denúncia (ex.: Ouvidoria). </a:t>
            </a:r>
          </a:p>
          <a:p>
            <a:pPr algn="l" rtl="0">
              <a:lnSpc>
                <a:spcPct val="150000"/>
              </a:lnSpc>
            </a:pPr>
            <a:r>
              <a:rPr lang="pt-BR" sz="2000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[ ] Participo e incentivo treinamentos sobre ética e diversidade. </a:t>
            </a:r>
          </a:p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39962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0EE64C-0040-16B0-CCB0-A818BAC04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8FCB411-EC5A-F954-4E66-2BC70885D8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FUNDO-APRESENTAÇÃO.png">
            <a:extLst>
              <a:ext uri="{FF2B5EF4-FFF2-40B4-BE49-F238E27FC236}">
                <a16:creationId xmlns:a16="http://schemas.microsoft.com/office/drawing/2014/main" id="{7C20FB8F-B785-21B4-9158-A8D2556C99B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6CEA2D38-8746-5C5A-AC8A-D368B1326A56}"/>
              </a:ext>
            </a:extLst>
          </p:cNvPr>
          <p:cNvSpPr txBox="1"/>
          <p:nvPr/>
        </p:nvSpPr>
        <p:spPr>
          <a:xfrm>
            <a:off x="1243853" y="1411942"/>
            <a:ext cx="7900147" cy="40626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pt-BR" sz="2000" b="1" i="1">
                <a:latin typeface="Arial"/>
                <a:ea typeface="Segoe UI"/>
                <a:cs typeface="Segoe UI"/>
              </a:rPr>
              <a:t>Checklist de Acolhimento</a:t>
            </a:r>
            <a:r>
              <a:rPr lang="pt-BR" sz="2000" b="0" i="1" dirty="0">
                <a:latin typeface="Arial"/>
                <a:ea typeface="Segoe UI"/>
                <a:cs typeface="Segoe UI"/>
              </a:rPr>
              <a:t> </a:t>
            </a:r>
            <a:endParaRPr lang="pt-BR"/>
          </a:p>
          <a:p>
            <a:pPr algn="l" rtl="0">
              <a:lnSpc>
                <a:spcPct val="150000"/>
              </a:lnSpc>
            </a:pPr>
            <a:r>
              <a:rPr lang="pt-BR" sz="2000" b="0" i="0">
                <a:latin typeface="Arial"/>
                <a:ea typeface="Segoe UI"/>
                <a:cs typeface="Segoe UI"/>
              </a:rPr>
              <a:t>[ ] Escuto a vítima com atenção e sem julgamentos. </a:t>
            </a:r>
          </a:p>
          <a:p>
            <a:pPr algn="l" rtl="0">
              <a:lnSpc>
                <a:spcPct val="150000"/>
              </a:lnSpc>
            </a:pPr>
            <a:r>
              <a:rPr lang="pt-BR" sz="2000" b="0" i="0">
                <a:latin typeface="Arial"/>
                <a:ea typeface="Segoe UI"/>
                <a:cs typeface="Segoe UI"/>
              </a:rPr>
              <a:t>[ ] Registro o relato com clareza e confidencialidade. </a:t>
            </a:r>
          </a:p>
          <a:p>
            <a:pPr algn="l" rtl="0">
              <a:lnSpc>
                <a:spcPct val="150000"/>
              </a:lnSpc>
            </a:pPr>
            <a:r>
              <a:rPr lang="pt-BR" sz="2000" b="0" i="0">
                <a:latin typeface="Arial"/>
                <a:ea typeface="Segoe UI"/>
                <a:cs typeface="Segoe UI"/>
              </a:rPr>
              <a:t>[ ] Informo sobre os canais formais de denúncia e apoio. </a:t>
            </a:r>
          </a:p>
          <a:p>
            <a:pPr algn="l" rtl="0">
              <a:lnSpc>
                <a:spcPct val="150000"/>
              </a:lnSpc>
            </a:pPr>
            <a:r>
              <a:rPr lang="pt-BR" sz="2000" b="0" i="0">
                <a:latin typeface="Arial"/>
                <a:ea typeface="Segoe UI"/>
                <a:cs typeface="Segoe UI"/>
              </a:rPr>
              <a:t>[ ] Ofereço suporte psicológico ou encaminhamento adequado. </a:t>
            </a:r>
          </a:p>
          <a:p>
            <a:pPr algn="l" rtl="0">
              <a:lnSpc>
                <a:spcPct val="150000"/>
              </a:lnSpc>
            </a:pPr>
            <a:r>
              <a:rPr lang="pt-BR" sz="2000" b="0" i="0">
                <a:latin typeface="Arial"/>
                <a:ea typeface="Segoe UI"/>
                <a:cs typeface="Segoe UI"/>
              </a:rPr>
              <a:t>[ ] Garanto que não haverá retaliação contra quem denunciou. </a:t>
            </a:r>
          </a:p>
          <a:p>
            <a:pPr algn="l" rtl="0">
              <a:lnSpc>
                <a:spcPct val="150000"/>
              </a:lnSpc>
            </a:pPr>
            <a:r>
              <a:rPr lang="pt-BR" sz="2000" b="0" i="0">
                <a:latin typeface="Arial"/>
                <a:ea typeface="Segoe UI"/>
                <a:cs typeface="Segoe UI"/>
              </a:rPr>
              <a:t>[ ] Acompanho o caso até a resolução, reforçando a confiança institucional. </a:t>
            </a:r>
          </a:p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10999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CE174B-14D6-2B6E-7767-EF45010F2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C3F5601-F9F3-CE9B-FD73-CB7860A0F9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FUNDO-APRESENTAÇÃO.png">
            <a:extLst>
              <a:ext uri="{FF2B5EF4-FFF2-40B4-BE49-F238E27FC236}">
                <a16:creationId xmlns:a16="http://schemas.microsoft.com/office/drawing/2014/main" id="{892F7C6E-3390-B857-78A5-E1A62A754F3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93DD52A3-1633-FB8D-93CE-C8D60DC3CA0E}"/>
              </a:ext>
            </a:extLst>
          </p:cNvPr>
          <p:cNvSpPr txBox="1"/>
          <p:nvPr/>
        </p:nvSpPr>
        <p:spPr>
          <a:xfrm>
            <a:off x="1636059" y="1333500"/>
            <a:ext cx="7507941" cy="31393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pt-BR" sz="2000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Ma</a:t>
            </a:r>
            <a:r>
              <a:rPr lang="pt-BR" sz="2000" b="0" i="0">
                <a:latin typeface="Arial"/>
                <a:ea typeface="Segoe UI"/>
                <a:cs typeface="Segoe UI"/>
              </a:rPr>
              <a:t>peamento das violências: física, psicológica, moral, sexual, patrimonial, social e política. </a:t>
            </a:r>
            <a:endParaRPr lang="pt-BR"/>
          </a:p>
          <a:p>
            <a:pPr algn="l" rtl="0">
              <a:lnSpc>
                <a:spcPct val="150000"/>
              </a:lnSpc>
            </a:pPr>
            <a:r>
              <a:rPr lang="pt-BR" sz="2000" b="0" i="0">
                <a:latin typeface="Arial"/>
                <a:ea typeface="Segoe UI"/>
                <a:cs typeface="Segoe UI"/>
              </a:rPr>
              <a:t>No cotidiano organizacional, diferentes formas de violência podem se manifestar. Mapear essas tipologias ajuda a reconhecer sinais e estruturar medidas de prevenção e acolhimento. </a:t>
            </a:r>
          </a:p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03233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916E3C-B3AE-7A5D-F324-028F4665D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263D313-84A1-94F3-22D9-4F5A8D2A8F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FUNDO-APRESENTAÇÃO.png">
            <a:extLst>
              <a:ext uri="{FF2B5EF4-FFF2-40B4-BE49-F238E27FC236}">
                <a16:creationId xmlns:a16="http://schemas.microsoft.com/office/drawing/2014/main" id="{4F8B819B-A959-BBC3-1286-1977C93F96F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B21592A-B656-C84C-10E9-5716526CA075}"/>
              </a:ext>
            </a:extLst>
          </p:cNvPr>
          <p:cNvSpPr txBox="1"/>
          <p:nvPr/>
        </p:nvSpPr>
        <p:spPr>
          <a:xfrm>
            <a:off x="627530" y="470648"/>
            <a:ext cx="10219764" cy="53553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pt-BR" b="1" i="1">
                <a:latin typeface="Arial"/>
                <a:ea typeface="Segoe UI"/>
                <a:cs typeface="Segoe UI"/>
              </a:rPr>
              <a:t>Pontos de reflexão para os participantes</a:t>
            </a:r>
            <a:r>
              <a:rPr lang="pt-BR" b="1" i="1" dirty="0">
                <a:latin typeface="Arial"/>
                <a:ea typeface="Segoe UI"/>
                <a:cs typeface="Segoe UI"/>
              </a:rPr>
              <a:t> </a:t>
            </a:r>
            <a:endParaRPr lang="pt-BR"/>
          </a:p>
          <a:p>
            <a:pPr algn="l" rtl="0">
              <a:lnSpc>
                <a:spcPct val="150000"/>
              </a:lnSpc>
            </a:pPr>
            <a:r>
              <a:rPr lang="pt-BR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A importância de canais seguros de denúncia (ex.: Ouvidoria). </a:t>
            </a:r>
          </a:p>
          <a:p>
            <a:pPr algn="l" rtl="0">
              <a:lnSpc>
                <a:spcPct val="150000"/>
              </a:lnSpc>
            </a:pPr>
            <a:r>
              <a:rPr lang="pt-BR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Os canais de denúncia — como a </a:t>
            </a:r>
            <a:r>
              <a:rPr lang="pt-BR" b="1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Ouvidoria</a:t>
            </a:r>
            <a:r>
              <a:rPr lang="pt-BR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 — são ferramentas fundamentais para garantir que situações de assédio, violência laboral ou práticas abusivas sejam identificadas e tratadas de forma adequada. </a:t>
            </a:r>
          </a:p>
          <a:p>
            <a:pPr algn="l" rtl="0">
              <a:lnSpc>
                <a:spcPct val="150000"/>
              </a:lnSpc>
            </a:pPr>
            <a:endParaRPr lang="pt-BR" b="0" i="1" dirty="0">
              <a:solidFill>
                <a:srgbClr val="0F4761"/>
              </a:solidFill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b="1" i="1">
                <a:latin typeface="Arial"/>
                <a:ea typeface="Segoe UI"/>
                <a:cs typeface="Segoe UI"/>
              </a:rPr>
              <a:t>Por que são importantes?</a:t>
            </a:r>
            <a:r>
              <a:rPr lang="pt-BR" b="1" i="1" dirty="0">
                <a:latin typeface="Arial"/>
                <a:ea typeface="Segoe UI"/>
                <a:cs typeface="Segoe UI"/>
              </a:rPr>
              <a:t> </a:t>
            </a:r>
          </a:p>
          <a:p>
            <a:pPr algn="l" rtl="0">
              <a:lnSpc>
                <a:spcPct val="150000"/>
              </a:lnSpc>
            </a:pPr>
            <a:r>
              <a:rPr lang="pt-BR" b="1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Confidencialidade:</a:t>
            </a:r>
            <a:r>
              <a:rPr lang="pt-BR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 asseguram que o relato seja protegido, evitando exposição ou retaliação. </a:t>
            </a:r>
          </a:p>
          <a:p>
            <a:pPr algn="l" rtl="0">
              <a:lnSpc>
                <a:spcPct val="150000"/>
              </a:lnSpc>
            </a:pPr>
            <a:r>
              <a:rPr lang="pt-BR" b="1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Acolhimento:</a:t>
            </a:r>
            <a:r>
              <a:rPr lang="pt-BR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 oferecem escuta qualificada e suporte às vítimas. </a:t>
            </a:r>
          </a:p>
          <a:p>
            <a:pPr algn="l" rtl="0">
              <a:lnSpc>
                <a:spcPct val="150000"/>
              </a:lnSpc>
            </a:pPr>
            <a:r>
              <a:rPr lang="pt-BR" b="1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Credibilidade institucional:</a:t>
            </a:r>
            <a:r>
              <a:rPr lang="pt-BR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 demonstram que a organização leva a sério a ética e o respeito. </a:t>
            </a:r>
          </a:p>
          <a:p>
            <a:pPr algn="l" rtl="0">
              <a:lnSpc>
                <a:spcPct val="150000"/>
              </a:lnSpc>
            </a:pPr>
            <a:r>
              <a:rPr lang="pt-BR" b="1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Prevenção:</a:t>
            </a:r>
            <a:r>
              <a:rPr lang="pt-BR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 permitem identificar padrões de conduta e agir antes que problemas se agravem. </a:t>
            </a:r>
          </a:p>
          <a:p>
            <a:pPr algn="l" rtl="0">
              <a:lnSpc>
                <a:spcPct val="150000"/>
              </a:lnSpc>
            </a:pPr>
            <a:r>
              <a:rPr lang="pt-BR" b="1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Responsabilização:</a:t>
            </a:r>
            <a:r>
              <a:rPr lang="pt-BR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 garantem que práticas abusivas sejam investigadas e corrigidas. </a:t>
            </a:r>
          </a:p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73268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9307F7-E9EE-F9CE-844E-06D960802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DF4D838-C5E4-280A-1156-64DD54E9F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FUNDO-APRESENTAÇÃO.png">
            <a:extLst>
              <a:ext uri="{FF2B5EF4-FFF2-40B4-BE49-F238E27FC236}">
                <a16:creationId xmlns:a16="http://schemas.microsoft.com/office/drawing/2014/main" id="{BC2D7B62-8C8D-2E17-CF53-DBF2AA58B3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91578A7-D889-FB8C-1346-94242C610DE1}"/>
              </a:ext>
            </a:extLst>
          </p:cNvPr>
          <p:cNvSpPr txBox="1"/>
          <p:nvPr/>
        </p:nvSpPr>
        <p:spPr>
          <a:xfrm>
            <a:off x="1389530" y="1042148"/>
            <a:ext cx="9143999" cy="45243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pt-BR" sz="2000" b="1" i="1">
                <a:latin typeface="Arial"/>
                <a:ea typeface="Segoe UI"/>
                <a:cs typeface="Segoe UI"/>
              </a:rPr>
              <a:t>Boas práticas para canais de denúncia</a:t>
            </a:r>
            <a:r>
              <a:rPr lang="pt-BR" sz="2000" b="0" i="1" dirty="0">
                <a:latin typeface="Arial"/>
                <a:ea typeface="Segoe UI"/>
                <a:cs typeface="Segoe UI"/>
              </a:rPr>
              <a:t> </a:t>
            </a:r>
            <a:endParaRPr lang="pt-BR"/>
          </a:p>
          <a:p>
            <a:pPr algn="l" rtl="0">
              <a:lnSpc>
                <a:spcPct val="150000"/>
              </a:lnSpc>
            </a:pPr>
            <a:r>
              <a:rPr lang="pt-BR" sz="2000" b="0" i="0">
                <a:latin typeface="Arial"/>
                <a:ea typeface="Segoe UI"/>
                <a:cs typeface="Segoe UI"/>
              </a:rPr>
              <a:t>Treinar equipe da Ouvidoria para acolher sem julgamentos. </a:t>
            </a:r>
          </a:p>
          <a:p>
            <a:pPr algn="l" rtl="0">
              <a:lnSpc>
                <a:spcPct val="150000"/>
              </a:lnSpc>
            </a:pPr>
            <a:r>
              <a:rPr lang="pt-BR" sz="2000" b="0" i="0">
                <a:latin typeface="Arial"/>
                <a:ea typeface="Segoe UI"/>
                <a:cs typeface="Segoe UI"/>
              </a:rPr>
              <a:t>Garantir anonimato quando solicitado. </a:t>
            </a:r>
          </a:p>
          <a:p>
            <a:pPr algn="l" rtl="0">
              <a:lnSpc>
                <a:spcPct val="150000"/>
              </a:lnSpc>
            </a:pPr>
            <a:r>
              <a:rPr lang="pt-BR" sz="2000" b="0" i="0">
                <a:latin typeface="Arial"/>
                <a:ea typeface="Segoe UI"/>
                <a:cs typeface="Segoe UI"/>
              </a:rPr>
              <a:t>Divulgar amplamente a existência e funcionamento do canal. </a:t>
            </a:r>
          </a:p>
          <a:p>
            <a:pPr algn="l" rtl="0">
              <a:lnSpc>
                <a:spcPct val="150000"/>
              </a:lnSpc>
            </a:pPr>
            <a:r>
              <a:rPr lang="pt-BR" sz="2000" b="0" i="0">
                <a:latin typeface="Arial"/>
                <a:ea typeface="Segoe UI"/>
                <a:cs typeface="Segoe UI"/>
              </a:rPr>
              <a:t>Estabelecer prazos claros para resposta e encaminhamento. </a:t>
            </a:r>
          </a:p>
          <a:p>
            <a:pPr algn="l" rtl="0">
              <a:lnSpc>
                <a:spcPct val="150000"/>
              </a:lnSpc>
            </a:pPr>
            <a:r>
              <a:rPr lang="pt-BR" sz="2000" b="0" i="0">
                <a:latin typeface="Arial"/>
                <a:ea typeface="Segoe UI"/>
                <a:cs typeface="Segoe UI"/>
              </a:rPr>
              <a:t>Monitorar indicadores (quantidade de denúncias, tempo de resposta, resoluções). </a:t>
            </a:r>
          </a:p>
          <a:p>
            <a:pPr algn="l" rtl="0">
              <a:lnSpc>
                <a:spcPct val="150000"/>
              </a:lnSpc>
            </a:pPr>
            <a:r>
              <a:rPr lang="pt-BR" sz="2000" b="0" i="0">
                <a:latin typeface="Arial"/>
                <a:ea typeface="Segoe UI"/>
                <a:cs typeface="Segoe UI"/>
              </a:rPr>
              <a:t>Quais garantias esse canal deve oferecer? </a:t>
            </a:r>
          </a:p>
          <a:p>
            <a:pPr algn="l" rtl="0">
              <a:lnSpc>
                <a:spcPct val="150000"/>
              </a:lnSpc>
            </a:pPr>
            <a:r>
              <a:rPr lang="pt-BR" sz="2000" b="0" i="0">
                <a:latin typeface="Arial"/>
                <a:ea typeface="Segoe UI"/>
                <a:cs typeface="Segoe UI"/>
              </a:rPr>
              <a:t>Que medidas a instituição deve tomar após receber a denúncia? </a:t>
            </a:r>
          </a:p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8237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35ADF7-4262-6525-4A17-0FB5E46FF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556C066-AAE6-77A0-7293-44631D1201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FUNDO-APRESENTAÇÃO.png">
            <a:extLst>
              <a:ext uri="{FF2B5EF4-FFF2-40B4-BE49-F238E27FC236}">
                <a16:creationId xmlns:a16="http://schemas.microsoft.com/office/drawing/2014/main" id="{C58739A5-6C63-F171-337C-66E1D43C26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A2F53B6-9D4B-1E08-BAB4-3DB605E5F796}"/>
              </a:ext>
            </a:extLst>
          </p:cNvPr>
          <p:cNvSpPr txBox="1"/>
          <p:nvPr/>
        </p:nvSpPr>
        <p:spPr>
          <a:xfrm>
            <a:off x="1299883" y="739588"/>
            <a:ext cx="7586382" cy="37805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>
              <a:lnSpc>
                <a:spcPts val="1380"/>
              </a:lnSpc>
            </a:pPr>
            <a:endParaRPr lang="pt-BR" sz="1000" b="0" i="0">
              <a:solidFill>
                <a:srgbClr val="000000"/>
              </a:solidFill>
              <a:latin typeface="Arial"/>
              <a:ea typeface="Segoe UI"/>
              <a:cs typeface="Segoe UI"/>
            </a:endParaRPr>
          </a:p>
          <a:p>
            <a:pPr marL="228600" lvl="0" indent="-228600" algn="l" rtl="0">
              <a:lnSpc>
                <a:spcPct val="150000"/>
              </a:lnSpc>
              <a:buFont typeface="Arial"/>
              <a:buAutoNum type="arabicPeriod"/>
            </a:pPr>
            <a:r>
              <a:rPr lang="pt-BR" sz="2000" b="1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Conceitos fundamentais de Ética Funcional</a:t>
            </a:r>
            <a:r>
              <a:rPr lang="pt-BR"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 </a:t>
            </a:r>
          </a:p>
          <a:p>
            <a:pPr algn="l" rtl="0">
              <a:lnSpc>
                <a:spcPct val="150000"/>
              </a:lnSpc>
            </a:pPr>
            <a:r>
              <a:rPr lang="pt-BR" sz="2000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A Ética Funcional refere-se aos princípios que orientam a conduta dos profissionais no exercício de suas funções, garantindo responsabilidade, consciência moral e respeito aos valores coletivos. Ela busca assegurar que o agente público ou privado atue com integridade, liberdade e compromisso com o bem comum. </a:t>
            </a:r>
          </a:p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90106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31EF68-887A-A7BE-E6B7-E130CD60F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504AB73-240F-DE8C-86C9-13B4AB1AEF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FUNDO-APRESENTAÇÃO.png">
            <a:extLst>
              <a:ext uri="{FF2B5EF4-FFF2-40B4-BE49-F238E27FC236}">
                <a16:creationId xmlns:a16="http://schemas.microsoft.com/office/drawing/2014/main" id="{8B813280-E3D9-853B-69A0-7E01AE38D5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20C5597E-EB2D-6C6C-702D-77D6F71B8E68}"/>
              </a:ext>
            </a:extLst>
          </p:cNvPr>
          <p:cNvSpPr txBox="1"/>
          <p:nvPr/>
        </p:nvSpPr>
        <p:spPr>
          <a:xfrm>
            <a:off x="1086971" y="414619"/>
            <a:ext cx="9390528" cy="55461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pt-BR" sz="2000" b="1" i="1">
                <a:latin typeface="Arial"/>
                <a:ea typeface="Segoe UI"/>
                <a:cs typeface="Segoe UI"/>
              </a:rPr>
              <a:t>Como a cultura organizacional previne abusos</a:t>
            </a:r>
            <a:r>
              <a:rPr lang="pt-BR" sz="2000" b="0" i="1" dirty="0">
                <a:latin typeface="Arial"/>
                <a:ea typeface="Segoe UI"/>
                <a:cs typeface="Segoe UI"/>
              </a:rPr>
              <a:t> </a:t>
            </a:r>
            <a:endParaRPr lang="pt-BR"/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Valores claros:</a:t>
            </a:r>
            <a:r>
              <a:rPr lang="pt-BR" sz="2000" b="0" i="0">
                <a:latin typeface="Arial"/>
                <a:ea typeface="Segoe UI"/>
                <a:cs typeface="Segoe UI"/>
              </a:rPr>
              <a:t> quando a instituição valoriza ética, respeito e transparência, cria barreiras contra práticas abusivas. </a:t>
            </a:r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Exemplo da liderança:</a:t>
            </a:r>
            <a:r>
              <a:rPr lang="pt-BR" sz="2000" b="0" i="0">
                <a:latin typeface="Arial"/>
                <a:ea typeface="Segoe UI"/>
                <a:cs typeface="Segoe UI"/>
              </a:rPr>
              <a:t> gestores que agem com integridade inspiram comportamentos saudáveis em toda a equipe. </a:t>
            </a:r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Comunicação aberta:</a:t>
            </a:r>
            <a:r>
              <a:rPr lang="pt-BR" sz="2000" b="0" i="0">
                <a:latin typeface="Arial"/>
                <a:ea typeface="Segoe UI"/>
                <a:cs typeface="Segoe UI"/>
              </a:rPr>
              <a:t> ambientes onde colaboradores podem falar sem medo reduzem o risco de assédio e violência. </a:t>
            </a:r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Reconhecimento positivo:</a:t>
            </a:r>
            <a:r>
              <a:rPr lang="pt-BR" sz="2000" b="0" i="0">
                <a:latin typeface="Arial"/>
                <a:ea typeface="Segoe UI"/>
                <a:cs typeface="Segoe UI"/>
              </a:rPr>
              <a:t> valorizar atitudes éticas e colaborativas fortalece padrões de respeito. </a:t>
            </a:r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Tolerância zero:</a:t>
            </a:r>
            <a:r>
              <a:rPr lang="pt-BR" sz="2000" b="0" i="0">
                <a:latin typeface="Arial"/>
                <a:ea typeface="Segoe UI"/>
                <a:cs typeface="Segoe UI"/>
              </a:rPr>
              <a:t> políticas explícitas contra assédio e discriminação deixam claro que abusos não serão aceitos.</a:t>
            </a:r>
          </a:p>
          <a:p>
            <a:pPr algn="ctr">
              <a:lnSpc>
                <a:spcPct val="150000"/>
              </a:lnSpc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44138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FUNDO-APRESENTAÇÃO.png">
            <a:extLst>
              <a:ext uri="{FF2B5EF4-FFF2-40B4-BE49-F238E27FC236}">
                <a16:creationId xmlns:a16="http://schemas.microsoft.com/office/drawing/2014/main" id="{A9906762-286C-8343-308D-4668528D1A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B90DDCC2-DEF4-4A9E-18AC-A2A37B711EF4}"/>
              </a:ext>
            </a:extLst>
          </p:cNvPr>
          <p:cNvSpPr txBox="1"/>
          <p:nvPr/>
        </p:nvSpPr>
        <p:spPr>
          <a:xfrm>
            <a:off x="1871383" y="1905000"/>
            <a:ext cx="7272617" cy="31393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pt-BR" sz="2000" b="1" i="1">
                <a:latin typeface="Arial"/>
                <a:ea typeface="Segoe UI"/>
                <a:cs typeface="Segoe UI"/>
              </a:rPr>
              <a:t>Quando a cultura é frágil</a:t>
            </a:r>
            <a:r>
              <a:rPr lang="pt-BR" sz="2000" b="0" i="1" dirty="0">
                <a:latin typeface="Arial"/>
                <a:ea typeface="Segoe UI"/>
                <a:cs typeface="Segoe UI"/>
              </a:rPr>
              <a:t> </a:t>
            </a:r>
            <a:endParaRPr lang="pt-BR"/>
          </a:p>
          <a:p>
            <a:pPr algn="l" rtl="0">
              <a:lnSpc>
                <a:spcPct val="150000"/>
              </a:lnSpc>
            </a:pPr>
            <a:r>
              <a:rPr lang="pt-BR" sz="2000" b="0" i="0">
                <a:latin typeface="Arial"/>
                <a:ea typeface="Segoe UI"/>
                <a:cs typeface="Segoe UI"/>
              </a:rPr>
              <a:t>Normalização de piadas ofensivas ou humilhações. </a:t>
            </a:r>
          </a:p>
          <a:p>
            <a:pPr algn="l" rtl="0">
              <a:lnSpc>
                <a:spcPct val="150000"/>
              </a:lnSpc>
            </a:pPr>
            <a:r>
              <a:rPr lang="pt-BR" sz="2000" b="0" i="0">
                <a:latin typeface="Arial"/>
                <a:ea typeface="Segoe UI"/>
                <a:cs typeface="Segoe UI"/>
              </a:rPr>
              <a:t>Silenciamento de denúncias ou falta de canais seguros. </a:t>
            </a:r>
          </a:p>
          <a:p>
            <a:pPr algn="l" rtl="0">
              <a:lnSpc>
                <a:spcPct val="150000"/>
              </a:lnSpc>
            </a:pPr>
            <a:r>
              <a:rPr lang="pt-BR" sz="2000" b="0" i="0">
                <a:latin typeface="Arial"/>
                <a:ea typeface="Segoe UI"/>
                <a:cs typeface="Segoe UI"/>
              </a:rPr>
              <a:t>Valorização apenas de resultados, ignorando o bem-estar das pessoas. </a:t>
            </a:r>
          </a:p>
          <a:p>
            <a:pPr algn="l" rtl="0">
              <a:lnSpc>
                <a:spcPct val="150000"/>
              </a:lnSpc>
            </a:pPr>
            <a:r>
              <a:rPr lang="pt-BR" sz="2000" b="0" i="0">
                <a:latin typeface="Arial"/>
                <a:ea typeface="Segoe UI"/>
                <a:cs typeface="Segoe UI"/>
              </a:rPr>
              <a:t>Liderança autoritária que desestimula diálogo. </a:t>
            </a:r>
          </a:p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65417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48CF40-29DA-AAF2-4C8E-C6E6F3709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4C803E2-3CC2-1E59-89AC-0B3076295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FUNDO-APRESENTAÇÃO.png">
            <a:extLst>
              <a:ext uri="{FF2B5EF4-FFF2-40B4-BE49-F238E27FC236}">
                <a16:creationId xmlns:a16="http://schemas.microsoft.com/office/drawing/2014/main" id="{1253C7AF-3A51-1C5A-88BA-D31F0314A3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766F581-46C4-12E8-A778-DC05554F9468}"/>
              </a:ext>
            </a:extLst>
          </p:cNvPr>
          <p:cNvSpPr txBox="1"/>
          <p:nvPr/>
        </p:nvSpPr>
        <p:spPr>
          <a:xfrm>
            <a:off x="2050677" y="1591236"/>
            <a:ext cx="8382000" cy="31393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pt-BR" sz="2000" b="0" i="0">
                <a:latin typeface="Arial"/>
                <a:ea typeface="Segoe UI"/>
                <a:cs typeface="Segoe UI"/>
              </a:rPr>
              <a:t>A necessidade de treinamentos contínuos sobre ética e liderança. </a:t>
            </a:r>
            <a:endParaRPr lang="pt-BR"/>
          </a:p>
          <a:p>
            <a:pPr algn="l" rtl="0">
              <a:lnSpc>
                <a:spcPct val="150000"/>
              </a:lnSpc>
            </a:pPr>
            <a:r>
              <a:rPr lang="pt-BR" sz="2000" b="0" i="0">
                <a:latin typeface="Arial"/>
                <a:ea typeface="Segoe UI"/>
                <a:cs typeface="Segoe UI"/>
              </a:rPr>
              <a:t>Treinamentos não devem ser vistos como eventos pontuais, mas como </a:t>
            </a:r>
            <a:r>
              <a:rPr lang="pt-BR" sz="2000" b="1" i="0">
                <a:latin typeface="Arial"/>
                <a:ea typeface="Segoe UI"/>
                <a:cs typeface="Segoe UI"/>
              </a:rPr>
              <a:t>processos permanentes</a:t>
            </a:r>
            <a:r>
              <a:rPr lang="pt-BR" sz="2000" b="0" i="0">
                <a:latin typeface="Arial"/>
                <a:ea typeface="Segoe UI"/>
                <a:cs typeface="Segoe UI"/>
              </a:rPr>
              <a:t> que fortalecem a cultura organizacional e previnem abusos. A ética e a liderança responsável precisam ser constantemente revisitadas, pois o ambiente de trabalho é dinâmico e os desafios mudam com o tempo.</a:t>
            </a:r>
          </a:p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046209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FF5E64-0EFB-B627-AFF5-08A010605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8E7D59A-19EE-2464-8183-D4279A770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FUNDO-APRESENTAÇÃO.png">
            <a:extLst>
              <a:ext uri="{FF2B5EF4-FFF2-40B4-BE49-F238E27FC236}">
                <a16:creationId xmlns:a16="http://schemas.microsoft.com/office/drawing/2014/main" id="{D5A60DEC-E188-1D14-333A-D1D698A8FAB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B05717B1-EB4D-E7F5-756F-08DA4E393D43}"/>
              </a:ext>
            </a:extLst>
          </p:cNvPr>
          <p:cNvSpPr txBox="1"/>
          <p:nvPr/>
        </p:nvSpPr>
        <p:spPr>
          <a:xfrm>
            <a:off x="728383" y="1322295"/>
            <a:ext cx="10735234" cy="36995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Por que investir em treinamentos contínuos?</a:t>
            </a:r>
            <a:r>
              <a:rPr lang="pt-BR" sz="2000" b="0" i="0" dirty="0">
                <a:latin typeface="Arial"/>
                <a:ea typeface="Segoe UI"/>
                <a:cs typeface="Segoe UI"/>
              </a:rPr>
              <a:t> </a:t>
            </a:r>
            <a:endParaRPr lang="pt-BR"/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Atualização constante:</a:t>
            </a:r>
            <a:r>
              <a:rPr lang="pt-BR" sz="2000" b="0" i="0">
                <a:latin typeface="Arial"/>
                <a:ea typeface="Segoe UI"/>
                <a:cs typeface="Segoe UI"/>
              </a:rPr>
              <a:t> novas legislações, normas e boas práticas exigem reciclagem. </a:t>
            </a:r>
            <a:endParaRPr lang="pt-BR" sz="2000" b="0" i="0" dirty="0"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Reflexão crítica:</a:t>
            </a:r>
            <a:r>
              <a:rPr lang="pt-BR" sz="2000" b="0" i="0">
                <a:latin typeface="Arial"/>
                <a:ea typeface="Segoe UI"/>
                <a:cs typeface="Segoe UI"/>
              </a:rPr>
              <a:t> ajuda colaboradores e gestores a reconhecer dilemas éticos no cotidiano. </a:t>
            </a:r>
            <a:endParaRPr lang="pt-BR" sz="2000" b="0" i="0" dirty="0"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Prevenção de abusos:</a:t>
            </a:r>
            <a:r>
              <a:rPr lang="pt-BR" sz="2000" b="0" i="0">
                <a:latin typeface="Arial"/>
                <a:ea typeface="Segoe UI"/>
                <a:cs typeface="Segoe UI"/>
              </a:rPr>
              <a:t> reforça limites de poder e autoridade, evitando práticas nocivas. </a:t>
            </a:r>
            <a:endParaRPr lang="pt-BR" sz="2000" b="0" i="0" dirty="0"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Desenvolvimento da liderança:</a:t>
            </a:r>
            <a:r>
              <a:rPr lang="pt-BR" sz="2000" b="0" i="0">
                <a:latin typeface="Arial"/>
                <a:ea typeface="Segoe UI"/>
                <a:cs typeface="Segoe UI"/>
              </a:rPr>
              <a:t> promove gestores mais conscientes, empáticos e transparentes. </a:t>
            </a:r>
            <a:endParaRPr lang="pt-BR" sz="2000" b="0" i="0" dirty="0"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Cultura organizacional saudável:</a:t>
            </a:r>
            <a:r>
              <a:rPr lang="pt-BR" sz="2000" b="0" i="0">
                <a:latin typeface="Arial"/>
                <a:ea typeface="Segoe UI"/>
                <a:cs typeface="Segoe UI"/>
              </a:rPr>
              <a:t> fortalece valores de respeito, diversidade e integridade. </a:t>
            </a:r>
            <a:endParaRPr lang="pt-BR" sz="2000" b="0" i="0" dirty="0">
              <a:latin typeface="Arial"/>
              <a:ea typeface="Segoe UI"/>
              <a:cs typeface="Segoe UI"/>
            </a:endParaRPr>
          </a:p>
          <a:p>
            <a:pPr algn="ctr">
              <a:lnSpc>
                <a:spcPct val="150000"/>
              </a:lnSpc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208365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FUNDO-APRESENTAÇÃO.png">
            <a:extLst>
              <a:ext uri="{FF2B5EF4-FFF2-40B4-BE49-F238E27FC236}">
                <a16:creationId xmlns:a16="http://schemas.microsoft.com/office/drawing/2014/main" id="{9D27C127-0D48-9750-0B3F-3BEA082EB60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6765BB8B-3D23-E8CC-9426-64BB216A72E8}"/>
              </a:ext>
            </a:extLst>
          </p:cNvPr>
          <p:cNvSpPr txBox="1"/>
          <p:nvPr/>
        </p:nvSpPr>
        <p:spPr>
          <a:xfrm>
            <a:off x="1736912" y="885265"/>
            <a:ext cx="8281147" cy="508453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pt-BR" sz="2000" b="1" i="1">
                <a:latin typeface="Arial"/>
                <a:ea typeface="Segoe UI"/>
                <a:cs typeface="Segoe UI"/>
              </a:rPr>
              <a:t>Boas práticas de treinamentos</a:t>
            </a:r>
            <a:r>
              <a:rPr lang="pt-BR" sz="2000" b="0" i="1" dirty="0">
                <a:latin typeface="Arial"/>
                <a:ea typeface="Segoe UI"/>
                <a:cs typeface="Segoe UI"/>
              </a:rPr>
              <a:t> </a:t>
            </a:r>
            <a:endParaRPr lang="pt-BR"/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Periodicidade definida:</a:t>
            </a:r>
            <a:r>
              <a:rPr lang="pt-BR" sz="2000" b="0" i="0">
                <a:latin typeface="Arial"/>
                <a:ea typeface="Segoe UI"/>
                <a:cs typeface="Segoe UI"/>
              </a:rPr>
              <a:t> encontros regulares (semestrais ou anuais). </a:t>
            </a:r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Metodologias ativas:</a:t>
            </a:r>
            <a:r>
              <a:rPr lang="pt-BR" sz="2000" b="0" i="0">
                <a:latin typeface="Arial"/>
                <a:ea typeface="Segoe UI"/>
                <a:cs typeface="Segoe UI"/>
              </a:rPr>
              <a:t> debates, estudos de caso e simulações de situações reais. </a:t>
            </a:r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Integração institucional:</a:t>
            </a:r>
            <a:r>
              <a:rPr lang="pt-BR" sz="2000" b="0" i="0">
                <a:latin typeface="Arial"/>
                <a:ea typeface="Segoe UI"/>
                <a:cs typeface="Segoe UI"/>
              </a:rPr>
              <a:t> envolver todos os níveis hierárquicos, não apenas gestores. </a:t>
            </a:r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Avaliação contínua:</a:t>
            </a:r>
            <a:r>
              <a:rPr lang="pt-BR" sz="2000" b="0" i="0">
                <a:latin typeface="Arial"/>
                <a:ea typeface="Segoe UI"/>
                <a:cs typeface="Segoe UI"/>
              </a:rPr>
              <a:t> medir impacto e ajustar conteúdos conforme necessidades. </a:t>
            </a:r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Exemplo da liderança:</a:t>
            </a:r>
            <a:r>
              <a:rPr lang="pt-BR" sz="2000" b="0" i="0">
                <a:latin typeface="Arial"/>
                <a:ea typeface="Segoe UI"/>
                <a:cs typeface="Segoe UI"/>
              </a:rPr>
              <a:t> gestores participando e aplicando os aprendizados no dia a dia. </a:t>
            </a:r>
          </a:p>
          <a:p>
            <a:pPr algn="ctr">
              <a:lnSpc>
                <a:spcPct val="150000"/>
              </a:lnSpc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147479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FUNDO-APRESENTAÇÃO.png">
            <a:extLst>
              <a:ext uri="{FF2B5EF4-FFF2-40B4-BE49-F238E27FC236}">
                <a16:creationId xmlns:a16="http://schemas.microsoft.com/office/drawing/2014/main" id="{67990F34-2351-4F2A-1BF0-69381E85967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3AF73758-833C-3840-4904-FD743A4B4DFE}"/>
              </a:ext>
            </a:extLst>
          </p:cNvPr>
          <p:cNvSpPr txBox="1"/>
          <p:nvPr/>
        </p:nvSpPr>
        <p:spPr>
          <a:xfrm>
            <a:off x="1221442" y="795618"/>
            <a:ext cx="9278469" cy="508453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pt-BR" sz="2000" b="1" i="1">
                <a:latin typeface="Arial"/>
                <a:ea typeface="Segoe UI"/>
                <a:cs typeface="Segoe UI"/>
              </a:rPr>
              <a:t>Acolhimento psicológico</a:t>
            </a:r>
            <a:r>
              <a:rPr lang="pt-BR" sz="2000" b="0" i="1" dirty="0">
                <a:latin typeface="Arial"/>
                <a:ea typeface="Segoe UI"/>
                <a:cs typeface="Segoe UI"/>
              </a:rPr>
              <a:t> </a:t>
            </a:r>
            <a:endParaRPr lang="pt-BR"/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Escuta qualificada:</a:t>
            </a:r>
            <a:r>
              <a:rPr lang="pt-BR" sz="2000" b="0" i="0">
                <a:latin typeface="Arial"/>
                <a:ea typeface="Segoe UI"/>
                <a:cs typeface="Segoe UI"/>
              </a:rPr>
              <a:t> oferecer espaço seguro para que a vítima possa relatar sem medo ou julgamento. </a:t>
            </a:r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Suporte emocional:</a:t>
            </a:r>
            <a:r>
              <a:rPr lang="pt-BR" sz="2000" b="0" i="0">
                <a:latin typeface="Arial"/>
                <a:ea typeface="Segoe UI"/>
                <a:cs typeface="Segoe UI"/>
              </a:rPr>
              <a:t> disponibilizar acompanhamento psicológico ou encaminhamento para profissionais especializados. </a:t>
            </a:r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Validação da experiência:</a:t>
            </a:r>
            <a:r>
              <a:rPr lang="pt-BR" sz="2000" b="0" i="0">
                <a:latin typeface="Arial"/>
                <a:ea typeface="Segoe UI"/>
                <a:cs typeface="Segoe UI"/>
              </a:rPr>
              <a:t> reconhecer o sofrimento da vítima e legitimar sua percepção, evitando minimizar ou relativizar. </a:t>
            </a:r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Recuperação da confiança:</a:t>
            </a:r>
            <a:r>
              <a:rPr lang="pt-BR" sz="2000" b="0" i="0">
                <a:latin typeface="Arial"/>
                <a:ea typeface="Segoe UI"/>
                <a:cs typeface="Segoe UI"/>
              </a:rPr>
              <a:t> mostrar que a instituição se preocupa com o bem-estar e não apenas com a produtividade. </a:t>
            </a:r>
          </a:p>
          <a:p>
            <a:pPr algn="l" rtl="0">
              <a:lnSpc>
                <a:spcPct val="150000"/>
              </a:lnSpc>
            </a:pPr>
            <a:endParaRPr lang="pt-BR" sz="2000" b="0" i="1" dirty="0">
              <a:latin typeface="Arial"/>
              <a:ea typeface="Segoe UI"/>
              <a:cs typeface="Segoe UI"/>
            </a:endParaRPr>
          </a:p>
          <a:p>
            <a:pPr algn="ctr">
              <a:lnSpc>
                <a:spcPct val="150000"/>
              </a:lnSpc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204042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FUNDO-APRESENTAÇÃO.png">
            <a:extLst>
              <a:ext uri="{FF2B5EF4-FFF2-40B4-BE49-F238E27FC236}">
                <a16:creationId xmlns:a16="http://schemas.microsoft.com/office/drawing/2014/main" id="{E7AD86AD-C5FF-F30C-F78A-8A69D80DF99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C22BA211-096B-1089-5906-8240124F67A4}"/>
              </a:ext>
            </a:extLst>
          </p:cNvPr>
          <p:cNvSpPr txBox="1"/>
          <p:nvPr/>
        </p:nvSpPr>
        <p:spPr>
          <a:xfrm>
            <a:off x="1064559" y="739589"/>
            <a:ext cx="9334499" cy="42473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pt-BR" sz="2800" b="1" i="0">
                <a:latin typeface="Arial"/>
                <a:ea typeface="Segoe UI"/>
                <a:cs typeface="Segoe UI"/>
              </a:rPr>
              <a:t>Foco Prático </a:t>
            </a:r>
            <a:r>
              <a:rPr lang="pt-BR" sz="2800" b="0" i="0" dirty="0">
                <a:latin typeface="Arial"/>
                <a:ea typeface="Segoe UI"/>
                <a:cs typeface="Segoe UI"/>
              </a:rPr>
              <a:t> </a:t>
            </a:r>
            <a:endParaRPr lang="pt-BR"/>
          </a:p>
          <a:p>
            <a:pPr algn="l" rtl="0">
              <a:lnSpc>
                <a:spcPct val="150000"/>
              </a:lnSpc>
            </a:pPr>
            <a:r>
              <a:rPr lang="pt-BR" sz="2800" b="0" i="0">
                <a:latin typeface="Arial"/>
                <a:ea typeface="Segoe UI"/>
                <a:cs typeface="Segoe UI"/>
              </a:rPr>
              <a:t>A </a:t>
            </a:r>
            <a:r>
              <a:rPr lang="pt-BR" sz="2800" b="1" i="0">
                <a:latin typeface="Arial"/>
                <a:ea typeface="Segoe UI"/>
                <a:cs typeface="Segoe UI"/>
              </a:rPr>
              <a:t>Ouvidoria</a:t>
            </a:r>
            <a:r>
              <a:rPr lang="pt-BR" sz="2800" b="0" i="0">
                <a:latin typeface="Arial"/>
                <a:ea typeface="Segoe UI"/>
                <a:cs typeface="Segoe UI"/>
              </a:rPr>
              <a:t> é um dos instrumentos mais eficazes para prevenir e enfrentar abusos e violências laborais. Ela funciona como um </a:t>
            </a:r>
            <a:r>
              <a:rPr lang="pt-BR" sz="2800" b="1" i="0">
                <a:latin typeface="Arial"/>
                <a:ea typeface="Segoe UI"/>
                <a:cs typeface="Segoe UI"/>
              </a:rPr>
              <a:t>canal seguro de escuta, acolhimento e encaminhamento</a:t>
            </a:r>
            <a:r>
              <a:rPr lang="pt-BR" sz="2800" b="0" i="0" dirty="0">
                <a:latin typeface="Arial"/>
                <a:ea typeface="Segoe UI"/>
                <a:cs typeface="Segoe UI"/>
              </a:rPr>
              <a:t> </a:t>
            </a:r>
            <a:r>
              <a:rPr lang="pt-BR" sz="2800" b="0" i="0">
                <a:latin typeface="Arial"/>
                <a:ea typeface="Segoe UI"/>
                <a:cs typeface="Segoe UI"/>
              </a:rPr>
              <a:t>das demandas dos colaboradores. </a:t>
            </a:r>
            <a:endParaRPr lang="pt-BR" sz="2800" b="0" i="0" dirty="0">
              <a:latin typeface="Arial"/>
              <a:ea typeface="Segoe UI"/>
              <a:cs typeface="Segoe UI"/>
            </a:endParaRPr>
          </a:p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947040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D56A9F-31FA-66E1-51ED-1496AEB8B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31298E-380D-F44F-12BF-187CD2C68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FUNDO-APRESENTAÇÃO.png">
            <a:extLst>
              <a:ext uri="{FF2B5EF4-FFF2-40B4-BE49-F238E27FC236}">
                <a16:creationId xmlns:a16="http://schemas.microsoft.com/office/drawing/2014/main" id="{7CAF70BB-B7F9-04ED-835B-B7FCC2C09C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938621E4-624C-457C-70B7-78C745620530}"/>
              </a:ext>
            </a:extLst>
          </p:cNvPr>
          <p:cNvSpPr txBox="1"/>
          <p:nvPr/>
        </p:nvSpPr>
        <p:spPr>
          <a:xfrm>
            <a:off x="829236" y="930089"/>
            <a:ext cx="9143999" cy="416120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pt-BR" sz="2000" b="1" i="1">
                <a:latin typeface="Arial"/>
                <a:ea typeface="Segoe UI"/>
                <a:cs typeface="Segoe UI"/>
              </a:rPr>
              <a:t>Funções principais da Ouvidoria</a:t>
            </a:r>
            <a:r>
              <a:rPr lang="pt-BR" sz="2000" b="0" i="1" dirty="0">
                <a:latin typeface="Arial"/>
                <a:ea typeface="Segoe UI"/>
                <a:cs typeface="Segoe UI"/>
              </a:rPr>
              <a:t> </a:t>
            </a:r>
            <a:endParaRPr lang="pt-BR"/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Escuta ativa e imparcial:</a:t>
            </a:r>
            <a:r>
              <a:rPr lang="pt-BR" sz="2000" b="0" i="0">
                <a:latin typeface="Arial"/>
                <a:ea typeface="Segoe UI"/>
                <a:cs typeface="Segoe UI"/>
              </a:rPr>
              <a:t> acolher relatos sem julgamentos. </a:t>
            </a:r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Confidencialidade:</a:t>
            </a:r>
            <a:r>
              <a:rPr lang="pt-BR" sz="2000" b="0" i="0">
                <a:latin typeface="Arial"/>
                <a:ea typeface="Segoe UI"/>
                <a:cs typeface="Segoe UI"/>
              </a:rPr>
              <a:t> proteger a identidade do denunciante. </a:t>
            </a:r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Encaminhamento adequado:</a:t>
            </a:r>
            <a:r>
              <a:rPr lang="pt-BR" sz="2000" b="0" i="0">
                <a:latin typeface="Arial"/>
                <a:ea typeface="Segoe UI"/>
                <a:cs typeface="Segoe UI"/>
              </a:rPr>
              <a:t> direcionar casos para instâncias competentes (RH, comissões de ética, jurídico). </a:t>
            </a:r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Prevenção:</a:t>
            </a:r>
            <a:r>
              <a:rPr lang="pt-BR" sz="2000" b="0" i="0">
                <a:latin typeface="Arial"/>
                <a:ea typeface="Segoe UI"/>
                <a:cs typeface="Segoe UI"/>
              </a:rPr>
              <a:t> identificar padrões de conduta e sugerir melhorias institucionais. </a:t>
            </a:r>
          </a:p>
          <a:p>
            <a:pPr algn="l" rtl="0">
              <a:lnSpc>
                <a:spcPct val="150000"/>
              </a:lnSpc>
            </a:pPr>
            <a:r>
              <a:rPr lang="pt-BR" sz="2000" b="1" i="0">
                <a:latin typeface="Arial"/>
                <a:ea typeface="Segoe UI"/>
                <a:cs typeface="Segoe UI"/>
              </a:rPr>
              <a:t>Educação organizacional:</a:t>
            </a:r>
            <a:r>
              <a:rPr lang="pt-BR" sz="2000" b="0" i="0">
                <a:latin typeface="Arial"/>
                <a:ea typeface="Segoe UI"/>
                <a:cs typeface="Segoe UI"/>
              </a:rPr>
              <a:t> promover campanhas de sensibilização sobre ética e respeito. </a:t>
            </a:r>
          </a:p>
          <a:p>
            <a:pPr algn="ctr">
              <a:lnSpc>
                <a:spcPct val="150000"/>
              </a:lnSpc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534456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FUNDO-APRESENTAÇÃO.png">
            <a:extLst>
              <a:ext uri="{FF2B5EF4-FFF2-40B4-BE49-F238E27FC236}">
                <a16:creationId xmlns:a16="http://schemas.microsoft.com/office/drawing/2014/main" id="{5CA600B7-5F7B-CAA6-FA94-D71C595CF94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006D57F2-8280-0805-AF05-73B9B278077C}"/>
              </a:ext>
            </a:extLst>
          </p:cNvPr>
          <p:cNvSpPr txBox="1"/>
          <p:nvPr/>
        </p:nvSpPr>
        <p:spPr>
          <a:xfrm>
            <a:off x="515472" y="661148"/>
            <a:ext cx="11161056" cy="51655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pt-BR" sz="2000" b="1" i="1">
                <a:latin typeface="Arial"/>
                <a:ea typeface="Segoe UI"/>
                <a:cs typeface="Segoe UI"/>
              </a:rPr>
              <a:t>Boas práticas para fortalecer a Ouvidoria</a:t>
            </a:r>
            <a:r>
              <a:rPr lang="pt-BR" sz="2000" b="0" i="1" dirty="0">
                <a:latin typeface="Arial"/>
                <a:ea typeface="Segoe UI"/>
                <a:cs typeface="Segoe UI"/>
              </a:rPr>
              <a:t> </a:t>
            </a:r>
            <a:endParaRPr lang="pt-BR"/>
          </a:p>
          <a:p>
            <a:pPr algn="l" rtl="0">
              <a:lnSpc>
                <a:spcPct val="150000"/>
              </a:lnSpc>
            </a:pPr>
            <a:r>
              <a:rPr lang="pt-BR" sz="2000" b="0" i="0">
                <a:latin typeface="Arial"/>
                <a:ea typeface="Segoe UI"/>
                <a:cs typeface="Segoe UI"/>
              </a:rPr>
              <a:t>Divulgação clara e acessível dos canais de contato. </a:t>
            </a:r>
            <a:endParaRPr lang="pt-BR" sz="2000" b="0" i="0" dirty="0"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2000" b="0" i="0" dirty="0">
                <a:latin typeface="Arial"/>
                <a:ea typeface="Segoe UI"/>
                <a:cs typeface="Segoe UI"/>
              </a:rPr>
              <a:t>Garantia de </a:t>
            </a:r>
            <a:r>
              <a:rPr lang="pt-BR" sz="2000" b="1" i="0" dirty="0">
                <a:latin typeface="Arial"/>
                <a:ea typeface="Segoe UI"/>
                <a:cs typeface="Segoe UI"/>
              </a:rPr>
              <a:t>não retaliação</a:t>
            </a:r>
            <a:r>
              <a:rPr lang="pt-BR" sz="2000" b="0" i="0" dirty="0">
                <a:latin typeface="Arial"/>
                <a:ea typeface="Segoe UI"/>
                <a:cs typeface="Segoe UI"/>
              </a:rPr>
              <a:t> contra quem </a:t>
            </a:r>
            <a:r>
              <a:rPr lang="pt-BR" sz="2000" b="0" i="0" dirty="0" err="1">
                <a:latin typeface="Arial"/>
                <a:ea typeface="Segoe UI"/>
                <a:cs typeface="Segoe UI"/>
              </a:rPr>
              <a:t>denuncia</a:t>
            </a:r>
            <a:r>
              <a:rPr lang="pt-BR" sz="2000" b="0" i="0" dirty="0">
                <a:latin typeface="Arial"/>
                <a:ea typeface="Segoe UI"/>
                <a:cs typeface="Segoe UI"/>
              </a:rPr>
              <a:t>. </a:t>
            </a:r>
          </a:p>
          <a:p>
            <a:pPr algn="l" rtl="0">
              <a:lnSpc>
                <a:spcPct val="150000"/>
              </a:lnSpc>
            </a:pPr>
            <a:r>
              <a:rPr lang="pt-BR" sz="2000" b="0" i="0">
                <a:latin typeface="Arial"/>
                <a:ea typeface="Segoe UI"/>
                <a:cs typeface="Segoe UI"/>
              </a:rPr>
              <a:t>Equipe treinada em acolhimento psicológico e mediação de conflitos. </a:t>
            </a:r>
            <a:endParaRPr lang="pt-BR" sz="2000" b="0" i="0" dirty="0"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2000" b="0" i="0">
                <a:latin typeface="Arial"/>
                <a:ea typeface="Segoe UI"/>
                <a:cs typeface="Segoe UI"/>
              </a:rPr>
              <a:t>Relatórios periódicos para a gestão, preservando anonimato. </a:t>
            </a:r>
            <a:endParaRPr lang="pt-BR" sz="2000" b="0" i="0" dirty="0"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2000" b="0" i="0">
                <a:latin typeface="Arial"/>
                <a:ea typeface="Segoe UI"/>
                <a:cs typeface="Segoe UI"/>
              </a:rPr>
              <a:t>Integração com políticas de diversidade e inclusão. </a:t>
            </a:r>
            <a:endParaRPr lang="pt-BR" sz="2000" b="0" i="0" dirty="0"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2000" b="0" i="0">
                <a:latin typeface="Arial"/>
                <a:ea typeface="Segoe UI"/>
                <a:cs typeface="Segoe UI"/>
              </a:rPr>
              <a:t>Finalize mostrando que a Ouvidoria é </a:t>
            </a:r>
            <a:r>
              <a:rPr lang="pt-BR" sz="2000" b="1" i="0">
                <a:latin typeface="Arial"/>
                <a:ea typeface="Segoe UI"/>
                <a:cs typeface="Segoe UI"/>
              </a:rPr>
              <a:t>instrumento de confiança e transformação cultural</a:t>
            </a:r>
            <a:r>
              <a:rPr lang="pt-BR" sz="2000" b="0" i="0">
                <a:latin typeface="Arial"/>
                <a:ea typeface="Segoe UI"/>
                <a:cs typeface="Segoe UI"/>
              </a:rPr>
              <a:t>. </a:t>
            </a:r>
            <a:endParaRPr lang="pt-BR" sz="2000" b="0" i="0" dirty="0"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endParaRPr lang="pt-BR" sz="2000" b="0" i="0" dirty="0"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2000" b="0" i="0">
                <a:latin typeface="Arial"/>
                <a:ea typeface="Segoe UI"/>
                <a:cs typeface="Segoe UI"/>
              </a:rPr>
              <a:t>Papel da Ouvidoria como canal institucional de acolhimento e orientação. </a:t>
            </a:r>
            <a:endParaRPr lang="pt-BR" sz="2000" b="0" i="0" dirty="0">
              <a:latin typeface="Arial"/>
              <a:ea typeface="Segoe UI"/>
              <a:cs typeface="Segoe UI"/>
            </a:endParaRPr>
          </a:p>
          <a:p>
            <a:pPr algn="l" rtl="0">
              <a:lnSpc>
                <a:spcPct val="150000"/>
              </a:lnSpc>
            </a:pPr>
            <a:r>
              <a:rPr lang="pt-BR" sz="2000" b="0" i="0">
                <a:latin typeface="Arial"/>
                <a:ea typeface="Segoe UI"/>
                <a:cs typeface="Segoe UI"/>
              </a:rPr>
              <a:t>Fluxo de encaminhamento: registro → análise → resposta → medidas corretivas. </a:t>
            </a:r>
            <a:endParaRPr lang="pt-BR" sz="2000" b="0" i="0" dirty="0">
              <a:latin typeface="Arial"/>
              <a:ea typeface="Segoe UI"/>
              <a:cs typeface="Segoe UI"/>
            </a:endParaRPr>
          </a:p>
          <a:p>
            <a:pPr algn="l" rtl="0">
              <a:lnSpc>
                <a:spcPts val="1395"/>
              </a:lnSpc>
            </a:pPr>
            <a:endParaRPr lang="pt-BR" sz="1000" b="0" i="0">
              <a:solidFill>
                <a:srgbClr val="000000"/>
              </a:solidFill>
              <a:latin typeface="Arial"/>
              <a:ea typeface="Segoe UI"/>
              <a:cs typeface="Segoe UI"/>
            </a:endParaRPr>
          </a:p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3627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EA014C-C029-D0AB-B3F8-EB4CB6E0C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9E0B649-DA57-81ED-614D-C29E76606E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FUNDO-APRESENTAÇÃO.png">
            <a:extLst>
              <a:ext uri="{FF2B5EF4-FFF2-40B4-BE49-F238E27FC236}">
                <a16:creationId xmlns:a16="http://schemas.microsoft.com/office/drawing/2014/main" id="{3EF289B7-C65C-1E46-C4DE-8D2B23C0B1C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D8A7EDE-0F42-6B5C-4650-6F9D0CE9AA1F}"/>
              </a:ext>
            </a:extLst>
          </p:cNvPr>
          <p:cNvSpPr txBox="1"/>
          <p:nvPr/>
        </p:nvSpPr>
        <p:spPr>
          <a:xfrm>
            <a:off x="369795" y="459441"/>
            <a:ext cx="11530851" cy="60369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0" algn="l" rtl="0">
              <a:lnSpc>
                <a:spcPct val="150000"/>
              </a:lnSpc>
            </a:pPr>
            <a:r>
              <a:rPr lang="pt-BR" sz="2000" b="1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Consciência Moral</a:t>
            </a:r>
            <a:r>
              <a:rPr lang="pt-BR"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 </a:t>
            </a:r>
            <a:endParaRPr lang="pt-BR"/>
          </a:p>
          <a:p>
            <a:pPr algn="l" rtl="0">
              <a:lnSpc>
                <a:spcPct val="150000"/>
              </a:lnSpc>
            </a:pPr>
            <a:r>
              <a:rPr lang="pt-BR" sz="2000" b="0" i="0">
                <a:solidFill>
                  <a:srgbClr val="000000"/>
                </a:solidFill>
                <a:latin typeface="Arial"/>
                <a:ea typeface="Segoe UI"/>
                <a:cs typeface="Arial"/>
              </a:rPr>
              <a:t>Capacidade de distinguir entre certo e errado, bem e mal, permitido e proibido. </a:t>
            </a:r>
          </a:p>
          <a:p>
            <a:pPr algn="l" rtl="0">
              <a:lnSpc>
                <a:spcPct val="150000"/>
              </a:lnSpc>
            </a:pPr>
            <a:r>
              <a:rPr lang="pt-BR" sz="2000" b="0" i="0">
                <a:solidFill>
                  <a:srgbClr val="000000"/>
                </a:solidFill>
                <a:latin typeface="Arial"/>
                <a:ea typeface="Segoe UI"/>
                <a:cs typeface="Arial"/>
              </a:rPr>
              <a:t>O profissional deve reconhecer-se como responsável por suas ações e consequências. </a:t>
            </a:r>
          </a:p>
          <a:p>
            <a:pPr>
              <a:lnSpc>
                <a:spcPct val="150000"/>
              </a:lnSpc>
            </a:pPr>
            <a:r>
              <a:rPr lang="pt-BR" sz="2000">
                <a:latin typeface="Arial"/>
                <a:ea typeface="+mn-lt"/>
                <a:cs typeface="Arial"/>
              </a:rPr>
              <a:t>Previsto no </a:t>
            </a:r>
            <a:r>
              <a:rPr lang="pt-BR" sz="2000" b="1">
                <a:latin typeface="Arial"/>
                <a:ea typeface="+mn-lt"/>
                <a:cs typeface="Arial"/>
              </a:rPr>
              <a:t>artigo 37 da Constituição Federal de 1988</a:t>
            </a:r>
            <a:r>
              <a:rPr lang="pt-BR" sz="2000">
                <a:latin typeface="Arial"/>
                <a:ea typeface="+mn-lt"/>
                <a:cs typeface="Arial"/>
              </a:rPr>
              <a:t>, junto aos princípios da legalidade, impessoalidade, publicidade e eficiência.</a:t>
            </a:r>
            <a:endParaRPr lang="pt-BR" sz="2000" dirty="0"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pt-BR" sz="2000" b="1">
                <a:latin typeface="Arial"/>
                <a:ea typeface="+mn-lt"/>
                <a:cs typeface="Arial"/>
              </a:rPr>
              <a:t>Difere da moral comum</a:t>
            </a:r>
            <a:r>
              <a:rPr lang="pt-BR" sz="2000">
                <a:latin typeface="Arial"/>
                <a:ea typeface="+mn-lt"/>
                <a:cs typeface="Arial"/>
              </a:rPr>
              <a:t>: não é subjetiva, mas objetiva, baseada em parâmetros jurídicos e sociais.</a:t>
            </a:r>
            <a:endParaRPr lang="pt-BR" sz="2000" dirty="0"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pt-BR" sz="2000" b="1">
                <a:latin typeface="Arial"/>
                <a:ea typeface="+mn-lt"/>
                <a:cs typeface="Arial"/>
              </a:rPr>
              <a:t>Exige que o agente público</a:t>
            </a:r>
            <a:r>
              <a:rPr lang="pt-BR" sz="2000">
                <a:latin typeface="Arial"/>
                <a:ea typeface="+mn-lt"/>
                <a:cs typeface="Arial"/>
              </a:rPr>
              <a:t> atue com lealdade institucional, respeito ao cidadão e probidade.</a:t>
            </a:r>
            <a:endParaRPr lang="pt-BR" sz="2000" dirty="0"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pt-BR" sz="2000">
                <a:latin typeface="Arial"/>
                <a:ea typeface="+mn-lt"/>
                <a:cs typeface="Arial"/>
              </a:rPr>
              <a:t>O </a:t>
            </a:r>
            <a:r>
              <a:rPr lang="pt-BR" sz="2000" b="1">
                <a:latin typeface="Arial"/>
                <a:ea typeface="+mn-lt"/>
                <a:cs typeface="Arial"/>
              </a:rPr>
              <a:t>Supremo Tribunal Federal (STF)</a:t>
            </a:r>
            <a:r>
              <a:rPr lang="pt-BR" sz="2000">
                <a:latin typeface="Arial"/>
                <a:ea typeface="+mn-lt"/>
                <a:cs typeface="Arial"/>
              </a:rPr>
              <a:t> reconhece que a moralidade administrativa tem caráter autônomo, podendo fundamentar a anulação de atos que, embora legais, sejam eticamente inaceitáveis.</a:t>
            </a:r>
            <a:endParaRPr lang="pt-BR" sz="2000" dirty="0"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pt-BR" sz="2000">
                <a:latin typeface="Arial"/>
                <a:ea typeface="+mn-lt"/>
                <a:cs typeface="Arial"/>
              </a:rPr>
              <a:t>não basta cumprir a lei: é preciso agir com integridade e respeito ao interesse coletivo.</a:t>
            </a:r>
            <a:endParaRPr lang="pt-BR" sz="2000" dirty="0">
              <a:latin typeface="Arial"/>
              <a:cs typeface="Arial"/>
            </a:endParaRPr>
          </a:p>
          <a:p>
            <a:pPr marL="285750" indent="-285750" algn="ctr">
              <a:lnSpc>
                <a:spcPct val="150000"/>
              </a:lnSpc>
              <a:buFont typeface="Arial"/>
              <a:buChar char="•"/>
            </a:pPr>
            <a:r>
              <a:rPr lang="pt-BR" sz="2000">
                <a:latin typeface="Arial"/>
                <a:ea typeface="+mn-lt"/>
                <a:cs typeface="Arial"/>
              </a:rPr>
              <a:t>(ex.: licitação fraudulenta, promoção injusta, uso indevido de recursos)</a:t>
            </a:r>
            <a:endParaRPr lang="pt-BR" sz="2000" dirty="0">
              <a:latin typeface="Arial"/>
              <a:cs typeface="Arial"/>
            </a:endParaRPr>
          </a:p>
          <a:p>
            <a:pPr algn="ctr">
              <a:lnSpc>
                <a:spcPct val="150000"/>
              </a:lnSpc>
            </a:pPr>
            <a:endParaRPr lang="pt-BR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86293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C7A515-7FDA-4C6A-F07D-1EA0557D6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F3B582D-E164-6672-4F3B-222A7FD04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FUNDO-APRESENTAÇÃO.png">
            <a:extLst>
              <a:ext uri="{FF2B5EF4-FFF2-40B4-BE49-F238E27FC236}">
                <a16:creationId xmlns:a16="http://schemas.microsoft.com/office/drawing/2014/main" id="{BA884DDB-CC82-51A9-FB68-6F9329FF733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F419B61C-5187-99DC-8AC2-184F20AD42E6}"/>
              </a:ext>
            </a:extLst>
          </p:cNvPr>
          <p:cNvSpPr txBox="1"/>
          <p:nvPr/>
        </p:nvSpPr>
        <p:spPr>
          <a:xfrm>
            <a:off x="1781736" y="728383"/>
            <a:ext cx="7362264" cy="498598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0" indent="-228600" algn="l" rtl="0">
              <a:lnSpc>
                <a:spcPct val="150000"/>
              </a:lnSpc>
              <a:buFont typeface="Arial"/>
              <a:buAutoNum type="arabicPeriod" startAt="3"/>
            </a:pPr>
            <a:r>
              <a:rPr lang="pt-BR" sz="2000" b="1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Responsabilidade</a:t>
            </a:r>
            <a:r>
              <a:rPr lang="pt-BR"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 </a:t>
            </a:r>
            <a:endParaRPr lang="pt-BR"/>
          </a:p>
          <a:p>
            <a:pPr algn="l" rtl="0">
              <a:lnSpc>
                <a:spcPct val="150000"/>
              </a:lnSpc>
            </a:pPr>
            <a:r>
              <a:rPr lang="pt-BR" sz="2000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Reconhecer-se como autor das próprias ações. </a:t>
            </a:r>
          </a:p>
          <a:p>
            <a:pPr algn="l" rtl="0">
              <a:lnSpc>
                <a:spcPct val="150000"/>
              </a:lnSpc>
            </a:pPr>
            <a:r>
              <a:rPr lang="pt-BR" sz="2000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Avaliar os efeitos sobre si e sobre os outros, assumindo as consequências.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pt-BR" sz="2000" b="1">
                <a:highlight>
                  <a:srgbClr val="FFFFFF"/>
                </a:highlight>
                <a:latin typeface="Arial"/>
                <a:cs typeface="Arial"/>
              </a:rPr>
              <a:t>Ética e Moral</a:t>
            </a:r>
            <a:endParaRPr lang="pt-BR" sz="2000">
              <a:highlight>
                <a:srgbClr val="C6C6C6"/>
              </a:highlight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pt-BR" sz="2000">
                <a:highlight>
                  <a:srgbClr val="FFFFFF"/>
                </a:highlight>
                <a:latin typeface="Arial"/>
                <a:cs typeface="Arial"/>
              </a:rPr>
              <a:t>Ética: reflexão filosófica sobre os fundamentos da moral.</a:t>
            </a:r>
            <a:endParaRPr lang="pt-BR" sz="2000">
              <a:highlight>
                <a:srgbClr val="C6C6C6"/>
              </a:highlight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pt-BR" sz="2000">
                <a:highlight>
                  <a:srgbClr val="FFFFFF"/>
                </a:highlight>
                <a:latin typeface="Arial"/>
                <a:cs typeface="Arial"/>
              </a:rPr>
              <a:t>Moral: conjunto de normas e costumes vigentes em determinada comunidade.</a:t>
            </a:r>
            <a:endParaRPr lang="pt-BR" sz="2000">
              <a:highlight>
                <a:srgbClr val="C6C6C6"/>
              </a:highlight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pt-BR" sz="2000">
                <a:highlight>
                  <a:srgbClr val="FFFFFF"/>
                </a:highlight>
                <a:latin typeface="Arial"/>
                <a:cs typeface="Arial"/>
              </a:rPr>
              <a:t>A ética funcional integra ambas, orientando a prática profissional com base em reflexão e normas.</a:t>
            </a:r>
            <a:endParaRPr lang="pt-BR" sz="2000">
              <a:highlight>
                <a:srgbClr val="C6C6C6"/>
              </a:highlight>
              <a:latin typeface="Arial"/>
              <a:cs typeface="Arial"/>
            </a:endParaRPr>
          </a:p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891051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8FA091-078E-98A3-9B2E-28531E197A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881847D-942D-1E0F-3F57-9ACA885EB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FUNDO-APRESENTAÇÃO.png">
            <a:extLst>
              <a:ext uri="{FF2B5EF4-FFF2-40B4-BE49-F238E27FC236}">
                <a16:creationId xmlns:a16="http://schemas.microsoft.com/office/drawing/2014/main" id="{A3DB7FBD-EC3B-4BAD-6056-4CCADC008F3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3AF2CD5B-0EA2-6A50-D1A1-EAEA45C008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0562270"/>
              </p:ext>
            </p:extLst>
          </p:nvPr>
        </p:nvGraphicFramePr>
        <p:xfrm>
          <a:off x="717176" y="414617"/>
          <a:ext cx="9917183" cy="521840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706181">
                  <a:extLst>
                    <a:ext uri="{9D8B030D-6E8A-4147-A177-3AD203B41FA5}">
                      <a16:colId xmlns:a16="http://schemas.microsoft.com/office/drawing/2014/main" val="1819475602"/>
                    </a:ext>
                  </a:extLst>
                </a:gridCol>
                <a:gridCol w="5545093">
                  <a:extLst>
                    <a:ext uri="{9D8B030D-6E8A-4147-A177-3AD203B41FA5}">
                      <a16:colId xmlns:a16="http://schemas.microsoft.com/office/drawing/2014/main" val="330614697"/>
                    </a:ext>
                  </a:extLst>
                </a:gridCol>
                <a:gridCol w="2665909">
                  <a:extLst>
                    <a:ext uri="{9D8B030D-6E8A-4147-A177-3AD203B41FA5}">
                      <a16:colId xmlns:a16="http://schemas.microsoft.com/office/drawing/2014/main" val="1033246106"/>
                    </a:ext>
                  </a:extLst>
                </a:gridCol>
              </a:tblGrid>
              <a:tr h="589579"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pt-BR" sz="1600" b="1" i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Conceito</a:t>
                      </a:r>
                      <a:r>
                        <a:rPr lang="pt-BR" sz="1600" b="0" i="0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</a:txBody>
                  <a:tcPr marL="66675" marR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pt-BR" sz="1600" b="1" i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Definição</a:t>
                      </a:r>
                      <a:r>
                        <a:rPr lang="pt-BR" sz="1600" b="0" i="0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</a:txBody>
                  <a:tcPr marL="66675" marR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pt-BR" sz="1600" b="1" i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Aplicação na Ética Funcional</a:t>
                      </a:r>
                      <a:r>
                        <a:rPr lang="pt-BR" sz="1600" b="0" i="0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</a:txBody>
                  <a:tcPr marL="66675" marR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1892953"/>
                  </a:ext>
                </a:extLst>
              </a:tr>
              <a:tr h="589579"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pt-BR" sz="1600" b="0" i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Consciência Moral </a:t>
                      </a:r>
                      <a:endParaRPr lang="pt-BR" sz="16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6675" marR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pt-BR" sz="1600" b="0" i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Capacidade de distinguir certo/errado e assumir responsabilidade </a:t>
                      </a:r>
                      <a:endParaRPr lang="pt-BR" sz="16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6675" marR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pt-BR" sz="1600" b="0" i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Julgar e orientar condutas </a:t>
                      </a:r>
                      <a:endParaRPr lang="pt-BR" sz="16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6675" marR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190435"/>
                  </a:ext>
                </a:extLst>
              </a:tr>
              <a:tr h="589579"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pt-BR" sz="1600" b="0" i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Responsabilidade</a:t>
                      </a:r>
                      <a:r>
                        <a:rPr lang="pt-BR" sz="1600" b="0" i="0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</a:txBody>
                  <a:tcPr marL="66675" marR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pt-BR" sz="1600" b="0" i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Reconhecer-se como autor das ações e consequências </a:t>
                      </a:r>
                      <a:endParaRPr lang="pt-BR" sz="16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6675" marR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pt-BR" sz="1600" b="0" i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Assumir efeitos das decisões </a:t>
                      </a:r>
                      <a:endParaRPr lang="pt-BR" sz="16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6675" marR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9028"/>
                  </a:ext>
                </a:extLst>
              </a:tr>
              <a:tr h="589579"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pt-BR" sz="1600" b="0" i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Liberdade </a:t>
                      </a:r>
                      <a:endParaRPr lang="pt-BR" sz="16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6675" marR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pt-BR" sz="1600" b="0" i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Autodeterminação e criação de regras próprias </a:t>
                      </a:r>
                      <a:endParaRPr lang="pt-BR" sz="16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6675" marR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pt-BR" sz="1600" b="0" i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Atuar sem coerção externa </a:t>
                      </a:r>
                      <a:endParaRPr lang="pt-BR" sz="16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6675" marR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2981549"/>
                  </a:ext>
                </a:extLst>
              </a:tr>
              <a:tr h="589579"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pt-BR" sz="1600" b="0" i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Valores e Virtudes </a:t>
                      </a:r>
                      <a:endParaRPr lang="pt-BR" sz="16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6675" marR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pt-BR" sz="1600" b="0" i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Justiça, honestidade, respeito </a:t>
                      </a:r>
                      <a:endParaRPr lang="pt-BR" sz="16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6675" marR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pt-BR" sz="1600" b="0" i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Base da conduta profissional </a:t>
                      </a:r>
                      <a:endParaRPr lang="pt-BR" sz="16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6675" marR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517936"/>
                  </a:ext>
                </a:extLst>
              </a:tr>
              <a:tr h="840465"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pt-BR" sz="1600" b="0" i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Bem Humano </a:t>
                      </a:r>
                      <a:endParaRPr lang="pt-BR" sz="16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6675" marR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pt-BR" sz="1600" b="0" i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Finalidade ética voltada ao bem coletivo </a:t>
                      </a:r>
                      <a:endParaRPr lang="pt-BR" sz="16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6675" marR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pt-BR" sz="1600" b="0" i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Promover dignidade e respeito </a:t>
                      </a:r>
                      <a:endParaRPr lang="pt-BR" sz="16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6675" marR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4554171"/>
                  </a:ext>
                </a:extLst>
              </a:tr>
              <a:tr h="840465"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pt-BR" sz="1600" b="0" i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Dimensão Social </a:t>
                      </a:r>
                      <a:endParaRPr lang="pt-BR" sz="16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6675" marR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pt-BR" sz="1600" b="0" i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Ética aplicada ao convívio e às instituições </a:t>
                      </a:r>
                      <a:endParaRPr lang="pt-BR" sz="16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6675" marR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pt-BR" sz="1600" b="0" i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Cultura organizacional ética </a:t>
                      </a:r>
                      <a:endParaRPr lang="pt-BR" sz="16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6675" marR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1321906"/>
                  </a:ext>
                </a:extLst>
              </a:tr>
              <a:tr h="589579"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pt-BR" sz="1600" b="0" i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Ética × Moral </a:t>
                      </a:r>
                      <a:endParaRPr lang="pt-BR" sz="16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6675" marR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pt-BR" sz="1600" b="0" i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Reflexão filosófica × normas práticas </a:t>
                      </a:r>
                      <a:endParaRPr lang="pt-BR" sz="16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6675" marR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pt-BR" sz="1600" b="0" i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Integração teoria e prática  </a:t>
                      </a:r>
                      <a:endParaRPr lang="pt-BR" sz="16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6675" marR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75021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6616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15F48C-35BD-DBF7-7BE0-03669B139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364C84B-0716-32AE-4E90-6DBC57479D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FUNDO-APRESENTAÇÃO.png">
            <a:extLst>
              <a:ext uri="{FF2B5EF4-FFF2-40B4-BE49-F238E27FC236}">
                <a16:creationId xmlns:a16="http://schemas.microsoft.com/office/drawing/2014/main" id="{C508DA5A-8B84-B9FA-D9B1-B47F9A6BD8D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19888038-9176-8B5C-18A1-23DF08FDDEE1}"/>
              </a:ext>
            </a:extLst>
          </p:cNvPr>
          <p:cNvSpPr txBox="1"/>
          <p:nvPr/>
        </p:nvSpPr>
        <p:spPr>
          <a:xfrm>
            <a:off x="224118" y="224118"/>
            <a:ext cx="11138646" cy="645817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pt-BR" b="1" i="0">
                <a:latin typeface="Arial"/>
                <a:ea typeface="Segoe UI"/>
                <a:cs typeface="Segoe UI"/>
              </a:rPr>
              <a:t>Moralidade Administrativa</a:t>
            </a:r>
            <a:r>
              <a:rPr lang="pt-BR" sz="2000" b="0" i="0" dirty="0">
                <a:latin typeface="Arial"/>
                <a:ea typeface="Segoe UI"/>
                <a:cs typeface="Segoe UI"/>
              </a:rPr>
              <a:t> </a:t>
            </a:r>
            <a:endParaRPr lang="pt-BR"/>
          </a:p>
          <a:p>
            <a:pPr algn="l" rtl="0">
              <a:lnSpc>
                <a:spcPct val="150000"/>
              </a:lnSpc>
            </a:pPr>
            <a:r>
              <a:rPr lang="pt-BR" sz="2000" b="1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D</a:t>
            </a:r>
            <a:r>
              <a:rPr lang="pt-BR" b="1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efinição</a:t>
            </a:r>
            <a:r>
              <a:rPr lang="pt-BR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: princípio constitucional que exige que a atuação administrativa seja pautada por valores éticos, honestidade e boa-fé. </a:t>
            </a:r>
          </a:p>
          <a:p>
            <a:pPr algn="l" rtl="0">
              <a:lnSpc>
                <a:spcPct val="150000"/>
              </a:lnSpc>
            </a:pPr>
            <a:r>
              <a:rPr lang="pt-BR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Na comunicação: significa que toda mensagem, documento ou manifestação deve ser clara, verdadeira e respeitosa, sem manipulação ou omissão de informações. </a:t>
            </a:r>
          </a:p>
          <a:p>
            <a:pPr algn="l" rtl="0">
              <a:lnSpc>
                <a:spcPct val="150000"/>
              </a:lnSpc>
            </a:pPr>
            <a:r>
              <a:rPr lang="pt-BR" b="0" i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Exemplo prático: ao divulgar resultados ou decisões, o gestor deve evitar linguagem tendenciosa ou que induza ao erro, garantindo transparência. </a:t>
            </a:r>
          </a:p>
          <a:p>
            <a:pPr>
              <a:lnSpc>
                <a:spcPct val="150000"/>
              </a:lnSpc>
            </a:pPr>
            <a:r>
              <a:rPr lang="pt-BR" b="1">
                <a:highlight>
                  <a:srgbClr val="FFFFFF"/>
                </a:highlight>
                <a:latin typeface="Arial"/>
                <a:cs typeface="Arial"/>
              </a:rPr>
              <a:t>Decoro Profissional</a:t>
            </a:r>
            <a:endParaRPr lang="pt-BR">
              <a:highlight>
                <a:srgbClr val="C6C6C6"/>
              </a:highlight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pt-BR" b="1">
                <a:highlight>
                  <a:srgbClr val="FFFFFF"/>
                </a:highlight>
                <a:latin typeface="Arial"/>
                <a:cs typeface="Arial"/>
              </a:rPr>
              <a:t>Definição:</a:t>
            </a:r>
            <a:r>
              <a:rPr lang="pt-BR">
                <a:highlight>
                  <a:srgbClr val="FFFFFF"/>
                </a:highlight>
                <a:latin typeface="Arial"/>
                <a:cs typeface="Arial"/>
              </a:rPr>
              <a:t> conjunto de normas de conduta que preservam a dignidade da função e a imagem da instituição.</a:t>
            </a:r>
            <a:endParaRPr lang="pt-BR">
              <a:highlight>
                <a:srgbClr val="C6C6C6"/>
              </a:highlight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pt-BR">
                <a:highlight>
                  <a:srgbClr val="FFFFFF"/>
                </a:highlight>
                <a:latin typeface="Arial"/>
                <a:cs typeface="Arial"/>
              </a:rPr>
              <a:t>Na comunicação: implica manter postura respeitosa, evitar termos ofensivos, ironias ou atitudes que possam comprometer a credibilidade profissional.</a:t>
            </a:r>
            <a:endParaRPr lang="pt-BR">
              <a:highlight>
                <a:srgbClr val="C6C6C6"/>
              </a:highlight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pt-BR">
                <a:highlight>
                  <a:srgbClr val="FFFFFF"/>
                </a:highlight>
                <a:latin typeface="Arial"/>
                <a:cs typeface="Arial"/>
              </a:rPr>
              <a:t>Exemplo prático: em reuniões ou e-mails, o profissional deve adotar linguagem adequada, cordial e objetiva, mesmo diante de divergências.</a:t>
            </a:r>
            <a:endParaRPr lang="pt-BR">
              <a:highlight>
                <a:srgbClr val="C6C6C6"/>
              </a:highlight>
              <a:latin typeface="Arial"/>
              <a:cs typeface="Arial"/>
            </a:endParaRPr>
          </a:p>
          <a:p>
            <a:pPr>
              <a:lnSpc>
                <a:spcPts val="1380"/>
              </a:lnSpc>
            </a:pPr>
            <a:endParaRPr lang="pt-BR" sz="1000" dirty="0">
              <a:latin typeface="Arial"/>
              <a:cs typeface="Segoe UI"/>
            </a:endParaRPr>
          </a:p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9121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8C4C98-0841-D4E8-EEBD-5EF320F1BD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56CB57-0E05-527B-116A-479643357A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FUNDO-APRESENTAÇÃO.png">
            <a:extLst>
              <a:ext uri="{FF2B5EF4-FFF2-40B4-BE49-F238E27FC236}">
                <a16:creationId xmlns:a16="http://schemas.microsoft.com/office/drawing/2014/main" id="{70FF088F-B3F9-BD37-3FB1-BE3B6C14291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7C512BAC-C30B-C517-7D16-EC244989FEA9}"/>
              </a:ext>
            </a:extLst>
          </p:cNvPr>
          <p:cNvSpPr txBox="1"/>
          <p:nvPr/>
        </p:nvSpPr>
        <p:spPr>
          <a:xfrm>
            <a:off x="302559" y="257736"/>
            <a:ext cx="11575675" cy="553997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pt-BR" sz="1600" b="1" i="0">
                <a:latin typeface="Arial"/>
                <a:ea typeface="Segoe UI"/>
                <a:cs typeface="Segoe UI"/>
              </a:rPr>
              <a:t>Abuso de Autoridade</a:t>
            </a:r>
            <a:r>
              <a:rPr lang="pt-BR" sz="1600" b="0" i="0" dirty="0">
                <a:latin typeface="Arial"/>
                <a:ea typeface="Segoe UI"/>
                <a:cs typeface="Segoe UI"/>
              </a:rPr>
              <a:t> </a:t>
            </a:r>
            <a:endParaRPr lang="pt-BR" sz="1600"/>
          </a:p>
          <a:p>
            <a:pPr algn="l" rtl="0">
              <a:lnSpc>
                <a:spcPct val="150000"/>
              </a:lnSpc>
            </a:pPr>
            <a:r>
              <a:rPr lang="pt-BR" sz="1600" b="0" i="0">
                <a:latin typeface="Arial"/>
                <a:ea typeface="Segoe UI"/>
                <a:cs typeface="Segoe UI"/>
              </a:rPr>
              <a:t>Definição: ocorre quando o gestor extrapola os limites legais ou regulamentares de sua função, praticando atos que violam direitos ou normas. </a:t>
            </a:r>
            <a:endParaRPr lang="pt-BR" sz="1600" b="0" i="0" dirty="0">
              <a:latin typeface="Arial"/>
              <a:ea typeface="Segoe UI"/>
              <a:cs typeface="Segoe UI"/>
            </a:endParaRPr>
          </a:p>
          <a:p>
            <a:pPr>
              <a:lnSpc>
                <a:spcPct val="150000"/>
              </a:lnSpc>
            </a:pPr>
            <a:r>
              <a:rPr lang="pt-BR" sz="1600" b="1">
                <a:highlight>
                  <a:srgbClr val="FFFFFF"/>
                </a:highlight>
                <a:latin typeface="Arial"/>
                <a:cs typeface="Arial"/>
              </a:rPr>
              <a:t>1. Abuso de Poder</a:t>
            </a:r>
            <a:endParaRPr lang="pt-BR" sz="1600">
              <a:highlight>
                <a:srgbClr val="C6C6C6"/>
              </a:highlight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pt-BR" sz="1600">
                <a:highlight>
                  <a:srgbClr val="FFFFFF"/>
                </a:highlight>
                <a:latin typeface="Arial"/>
                <a:cs typeface="Arial"/>
              </a:rPr>
              <a:t>Uso indevido da posição hierárquica para obter vantagens pessoais ou impor decisões sem justificativa.</a:t>
            </a:r>
            <a:endParaRPr lang="pt-BR" sz="1600">
              <a:highlight>
                <a:srgbClr val="C6C6C6"/>
              </a:highlight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pt-BR" sz="1600" b="1">
                <a:highlight>
                  <a:srgbClr val="FFFFFF"/>
                </a:highlight>
                <a:latin typeface="Arial"/>
                <a:cs typeface="Arial"/>
              </a:rPr>
              <a:t>Exemplo:</a:t>
            </a:r>
            <a:r>
              <a:rPr lang="pt-BR" sz="1600">
                <a:highlight>
                  <a:srgbClr val="FFFFFF"/>
                </a:highlight>
                <a:latin typeface="Arial"/>
                <a:cs typeface="Arial"/>
              </a:rPr>
              <a:t> exigir tarefas fora da função do colaborador como forma de punição ou favorecimento.</a:t>
            </a:r>
            <a:endParaRPr lang="pt-BR" sz="1600">
              <a:highlight>
                <a:srgbClr val="C6C6C6"/>
              </a:highlight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pt-BR" sz="1600">
                <a:highlight>
                  <a:srgbClr val="FFFFFF"/>
                </a:highlight>
                <a:latin typeface="Arial"/>
                <a:cs typeface="Arial"/>
              </a:rPr>
              <a:t>O </a:t>
            </a:r>
            <a:r>
              <a:rPr lang="pt-BR" sz="1600" b="1">
                <a:highlight>
                  <a:srgbClr val="FFFFFF"/>
                </a:highlight>
                <a:latin typeface="Arial"/>
                <a:cs typeface="Arial"/>
              </a:rPr>
              <a:t>uso indevido da posição hierárquica para obter vantagens pessoais ou impor decisões sem justificativa</a:t>
            </a:r>
            <a:r>
              <a:rPr lang="pt-BR" sz="1600">
                <a:highlight>
                  <a:srgbClr val="FFFFFF"/>
                </a:highlight>
                <a:latin typeface="Arial"/>
                <a:cs typeface="Arial"/>
              </a:rPr>
              <a:t> — caracteriza </a:t>
            </a:r>
            <a:r>
              <a:rPr lang="pt-BR" sz="1600" b="1">
                <a:highlight>
                  <a:srgbClr val="FFFFFF"/>
                </a:highlight>
                <a:latin typeface="Arial"/>
                <a:cs typeface="Arial"/>
              </a:rPr>
              <a:t>Abuso de Poder</a:t>
            </a:r>
            <a:r>
              <a:rPr lang="pt-BR" sz="1600">
                <a:highlight>
                  <a:srgbClr val="FFFFFF"/>
                </a:highlight>
                <a:latin typeface="Arial"/>
                <a:cs typeface="Arial"/>
              </a:rPr>
              <a:t>, uma prática que fere diretamente princípios como </a:t>
            </a:r>
            <a:r>
              <a:rPr lang="pt-BR" sz="1600" b="1">
                <a:highlight>
                  <a:srgbClr val="FFFFFF"/>
                </a:highlight>
                <a:latin typeface="Arial"/>
                <a:cs typeface="Arial"/>
              </a:rPr>
              <a:t>Moralidade Administrativa</a:t>
            </a:r>
            <a:r>
              <a:rPr lang="pt-BR" sz="1600">
                <a:highlight>
                  <a:srgbClr val="FFFFFF"/>
                </a:highlight>
                <a:latin typeface="Arial"/>
                <a:cs typeface="Arial"/>
              </a:rPr>
              <a:t>, </a:t>
            </a:r>
            <a:r>
              <a:rPr lang="pt-BR" sz="1600" b="1">
                <a:highlight>
                  <a:srgbClr val="FFFFFF"/>
                </a:highlight>
                <a:latin typeface="Arial"/>
                <a:cs typeface="Arial"/>
              </a:rPr>
              <a:t>Impessoalidade</a:t>
            </a:r>
            <a:r>
              <a:rPr lang="pt-BR" sz="1600">
                <a:highlight>
                  <a:srgbClr val="FFFFFF"/>
                </a:highlight>
                <a:latin typeface="Arial"/>
                <a:cs typeface="Arial"/>
              </a:rPr>
              <a:t> e </a:t>
            </a:r>
            <a:r>
              <a:rPr lang="pt-BR" sz="1600" b="1">
                <a:highlight>
                  <a:srgbClr val="FFFFFF"/>
                </a:highlight>
                <a:latin typeface="Arial"/>
                <a:cs typeface="Arial"/>
              </a:rPr>
              <a:t>Ética Funcional</a:t>
            </a:r>
            <a:r>
              <a:rPr lang="pt-BR" sz="1600">
                <a:highlight>
                  <a:srgbClr val="FFFFFF"/>
                </a:highlight>
                <a:latin typeface="Arial"/>
                <a:cs typeface="Arial"/>
              </a:rPr>
              <a:t>.</a:t>
            </a:r>
            <a:endParaRPr lang="pt-BR" sz="1600">
              <a:highlight>
                <a:srgbClr val="C6C6C6"/>
              </a:highlight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pt-BR" sz="1600" b="1">
                <a:highlight>
                  <a:srgbClr val="FFFFFF"/>
                </a:highlight>
                <a:latin typeface="Arial"/>
                <a:cs typeface="Arial"/>
              </a:rPr>
              <a:t>Postura correta</a:t>
            </a:r>
            <a:endParaRPr lang="pt-BR" sz="1600">
              <a:highlight>
                <a:srgbClr val="C6C6C6"/>
              </a:highlight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pt-BR" sz="1600" b="1">
                <a:highlight>
                  <a:srgbClr val="FFFFFF"/>
                </a:highlight>
                <a:latin typeface="Arial"/>
                <a:cs typeface="Arial"/>
              </a:rPr>
              <a:t>Uso legítimo da autoridade</a:t>
            </a:r>
            <a:r>
              <a:rPr lang="pt-BR" sz="1600">
                <a:highlight>
                  <a:srgbClr val="FFFFFF"/>
                </a:highlight>
                <a:latin typeface="Arial"/>
                <a:cs typeface="Arial"/>
              </a:rPr>
              <a:t>: decisões devem ser justificadas com base em normas e necessidades institucionais.</a:t>
            </a:r>
            <a:endParaRPr lang="pt-BR" sz="1600">
              <a:highlight>
                <a:srgbClr val="C6C6C6"/>
              </a:highlight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pt-BR" sz="1600" b="1">
                <a:highlight>
                  <a:srgbClr val="FFFFFF"/>
                </a:highlight>
                <a:latin typeface="Arial"/>
                <a:cs typeface="Arial"/>
              </a:rPr>
              <a:t>Respeito às atribuições funcionais</a:t>
            </a:r>
            <a:r>
              <a:rPr lang="pt-BR" sz="1600">
                <a:highlight>
                  <a:srgbClr val="FFFFFF"/>
                </a:highlight>
                <a:latin typeface="Arial"/>
                <a:cs typeface="Arial"/>
              </a:rPr>
              <a:t>: cada colaborador deve realizar tarefas compatíveis com seu cargo.</a:t>
            </a:r>
            <a:endParaRPr lang="pt-BR" sz="1600">
              <a:highlight>
                <a:srgbClr val="C6C6C6"/>
              </a:highlight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pt-BR" sz="1600" b="1">
                <a:highlight>
                  <a:srgbClr val="FFFFFF"/>
                </a:highlight>
                <a:latin typeface="Arial"/>
                <a:cs typeface="Arial"/>
              </a:rPr>
              <a:t>Gestão ética e transparente</a:t>
            </a:r>
            <a:r>
              <a:rPr lang="pt-BR" sz="1600">
                <a:highlight>
                  <a:srgbClr val="FFFFFF"/>
                </a:highlight>
                <a:latin typeface="Arial"/>
                <a:cs typeface="Arial"/>
              </a:rPr>
              <a:t>: líderes devem orientar e corrigir sem recorrer a punições arbitrárias.</a:t>
            </a:r>
            <a:endParaRPr lang="pt-BR" sz="1600">
              <a:highlight>
                <a:srgbClr val="C6C6C6"/>
              </a:highlight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pt-BR" sz="1600" b="1">
                <a:highlight>
                  <a:srgbClr val="FFFFFF"/>
                </a:highlight>
                <a:latin typeface="Arial"/>
                <a:cs typeface="Arial"/>
              </a:rPr>
              <a:t>Promoção da justiça interna</a:t>
            </a:r>
            <a:r>
              <a:rPr lang="pt-BR" sz="1600">
                <a:highlight>
                  <a:srgbClr val="FFFFFF"/>
                </a:highlight>
                <a:latin typeface="Arial"/>
                <a:cs typeface="Arial"/>
              </a:rPr>
              <a:t>: reconhecer méritos e corrigir falhas de forma imparcial.</a:t>
            </a:r>
            <a:endParaRPr lang="pt-BR" sz="1600">
              <a:highlight>
                <a:srgbClr val="C6C6C6"/>
              </a:highlight>
              <a:latin typeface="Arial"/>
              <a:cs typeface="Arial"/>
            </a:endParaRPr>
          </a:p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564599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48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48</vt:i4>
      </vt:variant>
    </vt:vector>
  </HeadingPairs>
  <TitlesOfParts>
    <vt:vector size="49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414</cp:revision>
  <dcterms:created xsi:type="dcterms:W3CDTF">2012-07-30T23:50:35Z</dcterms:created>
  <dcterms:modified xsi:type="dcterms:W3CDTF">2026-08-31T05:01:06Z</dcterms:modified>
</cp:coreProperties>
</file>